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TT Phobos" panose="02000503050000020004" pitchFamily="2" charset="77"/>
      <p:regular r:id="rId23"/>
    </p:embeddedFont>
    <p:embeddedFont>
      <p:font typeface="TT Phobos Bold" panose="02000803060000020004" pitchFamily="2" charset="77"/>
      <p:regular r:id="rId24"/>
      <p:bold r:id="rId25"/>
    </p:embeddedFont>
    <p:embeddedFont>
      <p:font typeface="TT Phobos Inline" panose="02000503020000020004" pitchFamily="2" charset="77"/>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94635" autoAdjust="0"/>
  </p:normalViewPr>
  <p:slideViewPr>
    <p:cSldViewPr>
      <p:cViewPr varScale="1">
        <p:scale>
          <a:sx n="70" d="100"/>
          <a:sy n="70" d="100"/>
        </p:scale>
        <p:origin x="8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127821" y="2350027"/>
            <a:ext cx="8667738" cy="7584271"/>
          </a:xfrm>
          <a:prstGeom prst="rect">
            <a:avLst/>
          </a:prstGeom>
        </p:spPr>
      </p:pic>
      <p:sp>
        <p:nvSpPr>
          <p:cNvPr id="3" name="TextBox 3"/>
          <p:cNvSpPr txBox="1"/>
          <p:nvPr/>
        </p:nvSpPr>
        <p:spPr>
          <a:xfrm>
            <a:off x="-298903" y="3133428"/>
            <a:ext cx="11832527" cy="2688911"/>
          </a:xfrm>
          <a:prstGeom prst="rect">
            <a:avLst/>
          </a:prstGeom>
        </p:spPr>
        <p:txBody>
          <a:bodyPr lIns="0" tIns="0" rIns="0" bIns="0" rtlCol="0" anchor="t">
            <a:spAutoFit/>
          </a:bodyPr>
          <a:lstStyle/>
          <a:p>
            <a:pPr algn="ctr">
              <a:lnSpc>
                <a:spcPts val="10072"/>
              </a:lnSpc>
            </a:pPr>
            <a:r>
              <a:rPr lang="en-US" sz="11850">
                <a:solidFill>
                  <a:srgbClr val="FDF6C2"/>
                </a:solidFill>
                <a:latin typeface="TT Phobos Inline"/>
                <a:ea typeface="TT Phobos Inline"/>
                <a:cs typeface="TT Phobos Inline"/>
                <a:sym typeface="TT Phobos Inline"/>
              </a:rPr>
              <a:t>READING CHALLENGE</a:t>
            </a:r>
          </a:p>
        </p:txBody>
      </p:sp>
      <p:sp>
        <p:nvSpPr>
          <p:cNvPr id="4" name="TextBox 4"/>
          <p:cNvSpPr txBox="1"/>
          <p:nvPr/>
        </p:nvSpPr>
        <p:spPr>
          <a:xfrm>
            <a:off x="1770273" y="6777577"/>
            <a:ext cx="7694176" cy="703596"/>
          </a:xfrm>
          <a:prstGeom prst="rect">
            <a:avLst/>
          </a:prstGeom>
        </p:spPr>
        <p:txBody>
          <a:bodyPr lIns="0" tIns="0" rIns="0" bIns="0" rtlCol="0" anchor="t">
            <a:spAutoFit/>
          </a:bodyPr>
          <a:lstStyle/>
          <a:p>
            <a:pPr algn="ctr">
              <a:lnSpc>
                <a:spcPts val="5763"/>
              </a:lnSpc>
            </a:pPr>
            <a:r>
              <a:rPr lang="en-US" sz="4116">
                <a:solidFill>
                  <a:srgbClr val="FDF6C2"/>
                </a:solidFill>
                <a:latin typeface="TT Phobos"/>
                <a:ea typeface="TT Phobos"/>
                <a:cs typeface="TT Phobos"/>
                <a:sym typeface="TT Phobos"/>
              </a:rPr>
              <a:t>2025 @ RHS</a:t>
            </a:r>
          </a:p>
        </p:txBody>
      </p:sp>
      <p:sp>
        <p:nvSpPr>
          <p:cNvPr id="5" name="TextBox 5"/>
          <p:cNvSpPr txBox="1"/>
          <p:nvPr/>
        </p:nvSpPr>
        <p:spPr>
          <a:xfrm>
            <a:off x="2929412" y="923925"/>
            <a:ext cx="5375898" cy="1426102"/>
          </a:xfrm>
          <a:prstGeom prst="rect">
            <a:avLst/>
          </a:prstGeom>
        </p:spPr>
        <p:txBody>
          <a:bodyPr lIns="0" tIns="0" rIns="0" bIns="0" rtlCol="0" anchor="t">
            <a:spAutoFit/>
          </a:bodyPr>
          <a:lstStyle/>
          <a:p>
            <a:pPr algn="ctr">
              <a:lnSpc>
                <a:spcPts val="7171"/>
              </a:lnSpc>
            </a:pPr>
            <a:r>
              <a:rPr lang="en-US" sz="5122" b="1">
                <a:solidFill>
                  <a:srgbClr val="FDF6C2"/>
                </a:solidFill>
                <a:latin typeface="TT Phobos Bold"/>
                <a:ea typeface="TT Phobos Bold"/>
                <a:cs typeface="TT Phobos Bold"/>
                <a:sym typeface="TT Phobos Bold"/>
              </a:rPr>
              <a:t>THE PREMIER’S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sp>
        <p:nvSpPr>
          <p:cNvPr id="2" name="TextBox 2"/>
          <p:cNvSpPr txBox="1"/>
          <p:nvPr/>
        </p:nvSpPr>
        <p:spPr>
          <a:xfrm>
            <a:off x="2018345" y="1765036"/>
            <a:ext cx="14251309" cy="2704380"/>
          </a:xfrm>
          <a:prstGeom prst="rect">
            <a:avLst/>
          </a:prstGeom>
        </p:spPr>
        <p:txBody>
          <a:bodyPr lIns="0" tIns="0" rIns="0" bIns="0" rtlCol="0" anchor="t">
            <a:spAutoFit/>
          </a:bodyPr>
          <a:lstStyle/>
          <a:p>
            <a:pPr algn="ctr">
              <a:lnSpc>
                <a:spcPts val="10186"/>
              </a:lnSpc>
            </a:pPr>
            <a:r>
              <a:rPr lang="en-US" sz="11983">
                <a:solidFill>
                  <a:srgbClr val="F5E9B9"/>
                </a:solidFill>
                <a:latin typeface="TT Phobos Inline"/>
                <a:ea typeface="TT Phobos Inline"/>
                <a:cs typeface="TT Phobos Inline"/>
                <a:sym typeface="TT Phobos Inline"/>
              </a:rPr>
              <a:t>Using the Student Experience Site</a:t>
            </a:r>
          </a:p>
        </p:txBody>
      </p:sp>
      <p:pic>
        <p:nvPicPr>
          <p:cNvPr id="3" name="Picture 3"/>
          <p:cNvPicPr>
            <a:picLocks noChangeAspect="1"/>
          </p:cNvPicPr>
          <p:nvPr/>
        </p:nvPicPr>
        <p:blipFill>
          <a:blip r:embed="rId2"/>
          <a:srcRect/>
          <a:stretch>
            <a:fillRect/>
          </a:stretch>
        </p:blipFill>
        <p:spPr>
          <a:xfrm>
            <a:off x="5356007" y="5143500"/>
            <a:ext cx="7575986" cy="6325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144000" y="4837261"/>
            <a:ext cx="10021047" cy="8452868"/>
          </a:xfrm>
          <a:prstGeom prst="rect">
            <a:avLst/>
          </a:prstGeom>
        </p:spPr>
      </p:pic>
      <p:sp>
        <p:nvSpPr>
          <p:cNvPr id="3" name="Freeform 3"/>
          <p:cNvSpPr/>
          <p:nvPr/>
        </p:nvSpPr>
        <p:spPr>
          <a:xfrm>
            <a:off x="657590" y="698743"/>
            <a:ext cx="16972820" cy="8889515"/>
          </a:xfrm>
          <a:custGeom>
            <a:avLst/>
            <a:gdLst/>
            <a:ahLst/>
            <a:cxnLst/>
            <a:rect l="l" t="t" r="r" b="b"/>
            <a:pathLst>
              <a:path w="16972820" h="8889515">
                <a:moveTo>
                  <a:pt x="0" y="0"/>
                </a:moveTo>
                <a:lnTo>
                  <a:pt x="16972820" y="0"/>
                </a:lnTo>
                <a:lnTo>
                  <a:pt x="16972820" y="8889514"/>
                </a:lnTo>
                <a:lnTo>
                  <a:pt x="0" y="888951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sp>
        <p:nvSpPr>
          <p:cNvPr id="2" name="Freeform 2"/>
          <p:cNvSpPr/>
          <p:nvPr/>
        </p:nvSpPr>
        <p:spPr>
          <a:xfrm>
            <a:off x="-1136722" y="6443317"/>
            <a:ext cx="6731481" cy="5629966"/>
          </a:xfrm>
          <a:custGeom>
            <a:avLst/>
            <a:gdLst/>
            <a:ahLst/>
            <a:cxnLst/>
            <a:rect l="l" t="t" r="r" b="b"/>
            <a:pathLst>
              <a:path w="6731481" h="5629966">
                <a:moveTo>
                  <a:pt x="0" y="0"/>
                </a:moveTo>
                <a:lnTo>
                  <a:pt x="6731481" y="0"/>
                </a:lnTo>
                <a:lnTo>
                  <a:pt x="6731481" y="5629966"/>
                </a:lnTo>
                <a:lnTo>
                  <a:pt x="0" y="5629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50931" y="1119173"/>
            <a:ext cx="15186138" cy="8048653"/>
          </a:xfrm>
          <a:custGeom>
            <a:avLst/>
            <a:gdLst/>
            <a:ahLst/>
            <a:cxnLst/>
            <a:rect l="l" t="t" r="r" b="b"/>
            <a:pathLst>
              <a:path w="15186138" h="8048653">
                <a:moveTo>
                  <a:pt x="0" y="0"/>
                </a:moveTo>
                <a:lnTo>
                  <a:pt x="15186138" y="0"/>
                </a:lnTo>
                <a:lnTo>
                  <a:pt x="15186138" y="8048654"/>
                </a:lnTo>
                <a:lnTo>
                  <a:pt x="0" y="804865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3DB"/>
        </a:solidFill>
        <a:effectLst/>
      </p:bgPr>
    </p:bg>
    <p:spTree>
      <p:nvGrpSpPr>
        <p:cNvPr id="1" name=""/>
        <p:cNvGrpSpPr/>
        <p:nvPr/>
      </p:nvGrpSpPr>
      <p:grpSpPr>
        <a:xfrm>
          <a:off x="0" y="0"/>
          <a:ext cx="0" cy="0"/>
          <a:chOff x="0" y="0"/>
          <a:chExt cx="0" cy="0"/>
        </a:xfrm>
      </p:grpSpPr>
      <p:sp>
        <p:nvSpPr>
          <p:cNvPr id="2" name="Freeform 2"/>
          <p:cNvSpPr/>
          <p:nvPr/>
        </p:nvSpPr>
        <p:spPr>
          <a:xfrm rot="2214956">
            <a:off x="-2352644" y="-921955"/>
            <a:ext cx="6762689" cy="5350977"/>
          </a:xfrm>
          <a:custGeom>
            <a:avLst/>
            <a:gdLst/>
            <a:ahLst/>
            <a:cxnLst/>
            <a:rect l="l" t="t" r="r" b="b"/>
            <a:pathLst>
              <a:path w="6762689" h="5350977">
                <a:moveTo>
                  <a:pt x="0" y="0"/>
                </a:moveTo>
                <a:lnTo>
                  <a:pt x="6762688" y="0"/>
                </a:lnTo>
                <a:lnTo>
                  <a:pt x="6762688" y="5350978"/>
                </a:lnTo>
                <a:lnTo>
                  <a:pt x="0" y="5350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99160" y="975929"/>
            <a:ext cx="15689680" cy="8335142"/>
          </a:xfrm>
          <a:custGeom>
            <a:avLst/>
            <a:gdLst/>
            <a:ahLst/>
            <a:cxnLst/>
            <a:rect l="l" t="t" r="r" b="b"/>
            <a:pathLst>
              <a:path w="15689680" h="8335142">
                <a:moveTo>
                  <a:pt x="0" y="0"/>
                </a:moveTo>
                <a:lnTo>
                  <a:pt x="15689680" y="0"/>
                </a:lnTo>
                <a:lnTo>
                  <a:pt x="15689680" y="8335142"/>
                </a:lnTo>
                <a:lnTo>
                  <a:pt x="0" y="8335142"/>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sp>
        <p:nvSpPr>
          <p:cNvPr id="2" name="Freeform 2"/>
          <p:cNvSpPr/>
          <p:nvPr/>
        </p:nvSpPr>
        <p:spPr>
          <a:xfrm rot="1223903">
            <a:off x="-804357" y="6536504"/>
            <a:ext cx="7624695" cy="4353008"/>
          </a:xfrm>
          <a:custGeom>
            <a:avLst/>
            <a:gdLst/>
            <a:ahLst/>
            <a:cxnLst/>
            <a:rect l="l" t="t" r="r" b="b"/>
            <a:pathLst>
              <a:path w="7624695" h="4353008">
                <a:moveTo>
                  <a:pt x="0" y="0"/>
                </a:moveTo>
                <a:lnTo>
                  <a:pt x="7624695" y="0"/>
                </a:lnTo>
                <a:lnTo>
                  <a:pt x="7624695" y="4353008"/>
                </a:lnTo>
                <a:lnTo>
                  <a:pt x="0" y="4353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137668" y="-1451578"/>
            <a:ext cx="6243264" cy="4960557"/>
          </a:xfrm>
          <a:custGeom>
            <a:avLst/>
            <a:gdLst/>
            <a:ahLst/>
            <a:cxnLst/>
            <a:rect l="l" t="t" r="r" b="b"/>
            <a:pathLst>
              <a:path w="6243264" h="4960557">
                <a:moveTo>
                  <a:pt x="0" y="0"/>
                </a:moveTo>
                <a:lnTo>
                  <a:pt x="6243264" y="0"/>
                </a:lnTo>
                <a:lnTo>
                  <a:pt x="6243264" y="4960556"/>
                </a:lnTo>
                <a:lnTo>
                  <a:pt x="0" y="49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54452" y="849118"/>
            <a:ext cx="15979096" cy="8588764"/>
          </a:xfrm>
          <a:custGeom>
            <a:avLst/>
            <a:gdLst/>
            <a:ahLst/>
            <a:cxnLst/>
            <a:rect l="l" t="t" r="r" b="b"/>
            <a:pathLst>
              <a:path w="15979096" h="8588764">
                <a:moveTo>
                  <a:pt x="0" y="0"/>
                </a:moveTo>
                <a:lnTo>
                  <a:pt x="15979096" y="0"/>
                </a:lnTo>
                <a:lnTo>
                  <a:pt x="15979096" y="8588764"/>
                </a:lnTo>
                <a:lnTo>
                  <a:pt x="0" y="858876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sp>
        <p:nvSpPr>
          <p:cNvPr id="2" name="Freeform 2"/>
          <p:cNvSpPr/>
          <p:nvPr/>
        </p:nvSpPr>
        <p:spPr>
          <a:xfrm rot="2214956">
            <a:off x="11292854" y="4631446"/>
            <a:ext cx="6762689" cy="5350977"/>
          </a:xfrm>
          <a:custGeom>
            <a:avLst/>
            <a:gdLst/>
            <a:ahLst/>
            <a:cxnLst/>
            <a:rect l="l" t="t" r="r" b="b"/>
            <a:pathLst>
              <a:path w="6762689" h="5350977">
                <a:moveTo>
                  <a:pt x="0" y="0"/>
                </a:moveTo>
                <a:lnTo>
                  <a:pt x="6762688" y="0"/>
                </a:lnTo>
                <a:lnTo>
                  <a:pt x="6762688" y="5350977"/>
                </a:lnTo>
                <a:lnTo>
                  <a:pt x="0" y="53509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30975" y="965853"/>
            <a:ext cx="15226049" cy="8355295"/>
          </a:xfrm>
          <a:custGeom>
            <a:avLst/>
            <a:gdLst/>
            <a:ahLst/>
            <a:cxnLst/>
            <a:rect l="l" t="t" r="r" b="b"/>
            <a:pathLst>
              <a:path w="15226049" h="8355295">
                <a:moveTo>
                  <a:pt x="0" y="0"/>
                </a:moveTo>
                <a:lnTo>
                  <a:pt x="15226050" y="0"/>
                </a:lnTo>
                <a:lnTo>
                  <a:pt x="15226050" y="8355294"/>
                </a:lnTo>
                <a:lnTo>
                  <a:pt x="0" y="835529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3DB"/>
        </a:solidFill>
        <a:effectLst/>
      </p:bgPr>
    </p:bg>
    <p:spTree>
      <p:nvGrpSpPr>
        <p:cNvPr id="1" name=""/>
        <p:cNvGrpSpPr/>
        <p:nvPr/>
      </p:nvGrpSpPr>
      <p:grpSpPr>
        <a:xfrm>
          <a:off x="0" y="0"/>
          <a:ext cx="0" cy="0"/>
          <a:chOff x="0" y="0"/>
          <a:chExt cx="0" cy="0"/>
        </a:xfrm>
      </p:grpSpPr>
      <p:sp>
        <p:nvSpPr>
          <p:cNvPr id="2" name="Freeform 2"/>
          <p:cNvSpPr/>
          <p:nvPr/>
        </p:nvSpPr>
        <p:spPr>
          <a:xfrm rot="1223903">
            <a:off x="-804357" y="6536504"/>
            <a:ext cx="7624695" cy="4353008"/>
          </a:xfrm>
          <a:custGeom>
            <a:avLst/>
            <a:gdLst/>
            <a:ahLst/>
            <a:cxnLst/>
            <a:rect l="l" t="t" r="r" b="b"/>
            <a:pathLst>
              <a:path w="7624695" h="4353008">
                <a:moveTo>
                  <a:pt x="0" y="0"/>
                </a:moveTo>
                <a:lnTo>
                  <a:pt x="7624695" y="0"/>
                </a:lnTo>
                <a:lnTo>
                  <a:pt x="7624695" y="4353008"/>
                </a:lnTo>
                <a:lnTo>
                  <a:pt x="0" y="4353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137668" y="-1451578"/>
            <a:ext cx="6243264" cy="4960557"/>
          </a:xfrm>
          <a:custGeom>
            <a:avLst/>
            <a:gdLst/>
            <a:ahLst/>
            <a:cxnLst/>
            <a:rect l="l" t="t" r="r" b="b"/>
            <a:pathLst>
              <a:path w="6243264" h="4960557">
                <a:moveTo>
                  <a:pt x="0" y="0"/>
                </a:moveTo>
                <a:lnTo>
                  <a:pt x="6243264" y="0"/>
                </a:lnTo>
                <a:lnTo>
                  <a:pt x="6243264" y="4960556"/>
                </a:lnTo>
                <a:lnTo>
                  <a:pt x="0" y="496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38494" y="645577"/>
            <a:ext cx="15611012" cy="8995846"/>
          </a:xfrm>
          <a:custGeom>
            <a:avLst/>
            <a:gdLst/>
            <a:ahLst/>
            <a:cxnLst/>
            <a:rect l="l" t="t" r="r" b="b"/>
            <a:pathLst>
              <a:path w="15611012" h="8995846">
                <a:moveTo>
                  <a:pt x="0" y="0"/>
                </a:moveTo>
                <a:lnTo>
                  <a:pt x="15611012" y="0"/>
                </a:lnTo>
                <a:lnTo>
                  <a:pt x="15611012" y="8995846"/>
                </a:lnTo>
                <a:lnTo>
                  <a:pt x="0" y="899584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sp>
        <p:nvSpPr>
          <p:cNvPr id="2" name="Freeform 2"/>
          <p:cNvSpPr/>
          <p:nvPr/>
        </p:nvSpPr>
        <p:spPr>
          <a:xfrm>
            <a:off x="9144000" y="2654242"/>
            <a:ext cx="10123622" cy="8467030"/>
          </a:xfrm>
          <a:custGeom>
            <a:avLst/>
            <a:gdLst/>
            <a:ahLst/>
            <a:cxnLst/>
            <a:rect l="l" t="t" r="r" b="b"/>
            <a:pathLst>
              <a:path w="10123622" h="8467030">
                <a:moveTo>
                  <a:pt x="0" y="0"/>
                </a:moveTo>
                <a:lnTo>
                  <a:pt x="10123622" y="0"/>
                </a:lnTo>
                <a:lnTo>
                  <a:pt x="10123622" y="8467030"/>
                </a:lnTo>
                <a:lnTo>
                  <a:pt x="0" y="8467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3"/>
          <p:cNvPicPr>
            <a:picLocks noChangeAspect="1"/>
          </p:cNvPicPr>
          <p:nvPr/>
        </p:nvPicPr>
        <p:blipFill>
          <a:blip r:embed="rId4"/>
          <a:srcRect/>
          <a:stretch>
            <a:fillRect/>
          </a:stretch>
        </p:blipFill>
        <p:spPr>
          <a:xfrm>
            <a:off x="-2022082" y="-1705694"/>
            <a:ext cx="7575986" cy="6325948"/>
          </a:xfrm>
          <a:prstGeom prst="rect">
            <a:avLst/>
          </a:prstGeom>
        </p:spPr>
      </p:pic>
      <p:sp>
        <p:nvSpPr>
          <p:cNvPr id="4" name="Freeform 4"/>
          <p:cNvSpPr/>
          <p:nvPr/>
        </p:nvSpPr>
        <p:spPr>
          <a:xfrm>
            <a:off x="1343631" y="609536"/>
            <a:ext cx="15600737" cy="9067929"/>
          </a:xfrm>
          <a:custGeom>
            <a:avLst/>
            <a:gdLst/>
            <a:ahLst/>
            <a:cxnLst/>
            <a:rect l="l" t="t" r="r" b="b"/>
            <a:pathLst>
              <a:path w="15600737" h="9067929">
                <a:moveTo>
                  <a:pt x="0" y="0"/>
                </a:moveTo>
                <a:lnTo>
                  <a:pt x="15600738" y="0"/>
                </a:lnTo>
                <a:lnTo>
                  <a:pt x="15600738" y="9067928"/>
                </a:lnTo>
                <a:lnTo>
                  <a:pt x="0" y="90679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1F24"/>
        </a:solidFill>
        <a:effectLst/>
      </p:bgPr>
    </p:bg>
    <p:spTree>
      <p:nvGrpSpPr>
        <p:cNvPr id="1" name=""/>
        <p:cNvGrpSpPr/>
        <p:nvPr/>
      </p:nvGrpSpPr>
      <p:grpSpPr>
        <a:xfrm>
          <a:off x="0" y="0"/>
          <a:ext cx="0" cy="0"/>
          <a:chOff x="0" y="0"/>
          <a:chExt cx="0" cy="0"/>
        </a:xfrm>
      </p:grpSpPr>
      <p:sp>
        <p:nvSpPr>
          <p:cNvPr id="2" name="Freeform 2"/>
          <p:cNvSpPr/>
          <p:nvPr/>
        </p:nvSpPr>
        <p:spPr>
          <a:xfrm rot="894222">
            <a:off x="14390788" y="4164230"/>
            <a:ext cx="4745093" cy="6492043"/>
          </a:xfrm>
          <a:custGeom>
            <a:avLst/>
            <a:gdLst/>
            <a:ahLst/>
            <a:cxnLst/>
            <a:rect l="l" t="t" r="r" b="b"/>
            <a:pathLst>
              <a:path w="4745093" h="6492043">
                <a:moveTo>
                  <a:pt x="0" y="0"/>
                </a:moveTo>
                <a:lnTo>
                  <a:pt x="4745093" y="0"/>
                </a:lnTo>
                <a:lnTo>
                  <a:pt x="4745093" y="6492042"/>
                </a:lnTo>
                <a:lnTo>
                  <a:pt x="0" y="6492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72124" y="786564"/>
            <a:ext cx="14543752" cy="8471736"/>
          </a:xfrm>
          <a:custGeom>
            <a:avLst/>
            <a:gdLst/>
            <a:ahLst/>
            <a:cxnLst/>
            <a:rect l="l" t="t" r="r" b="b"/>
            <a:pathLst>
              <a:path w="14543752" h="8471736">
                <a:moveTo>
                  <a:pt x="0" y="0"/>
                </a:moveTo>
                <a:lnTo>
                  <a:pt x="14543752" y="0"/>
                </a:lnTo>
                <a:lnTo>
                  <a:pt x="14543752" y="8471736"/>
                </a:lnTo>
                <a:lnTo>
                  <a:pt x="0" y="847173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sp>
        <p:nvSpPr>
          <p:cNvPr id="2" name="Freeform 2"/>
          <p:cNvSpPr/>
          <p:nvPr/>
        </p:nvSpPr>
        <p:spPr>
          <a:xfrm>
            <a:off x="-4372763" y="7452540"/>
            <a:ext cx="7576936" cy="3953783"/>
          </a:xfrm>
          <a:custGeom>
            <a:avLst/>
            <a:gdLst/>
            <a:ahLst/>
            <a:cxnLst/>
            <a:rect l="l" t="t" r="r" b="b"/>
            <a:pathLst>
              <a:path w="7576936" h="3953783">
                <a:moveTo>
                  <a:pt x="0" y="0"/>
                </a:moveTo>
                <a:lnTo>
                  <a:pt x="7576936" y="0"/>
                </a:lnTo>
                <a:lnTo>
                  <a:pt x="7576936" y="3953783"/>
                </a:lnTo>
                <a:lnTo>
                  <a:pt x="0" y="39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650735" y="-424497"/>
            <a:ext cx="7576936" cy="3953783"/>
          </a:xfrm>
          <a:custGeom>
            <a:avLst/>
            <a:gdLst/>
            <a:ahLst/>
            <a:cxnLst/>
            <a:rect l="l" t="t" r="r" b="b"/>
            <a:pathLst>
              <a:path w="7576936" h="3953783">
                <a:moveTo>
                  <a:pt x="0" y="0"/>
                </a:moveTo>
                <a:lnTo>
                  <a:pt x="7576936" y="0"/>
                </a:lnTo>
                <a:lnTo>
                  <a:pt x="7576936" y="3953783"/>
                </a:lnTo>
                <a:lnTo>
                  <a:pt x="0" y="39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848797" y="857568"/>
            <a:ext cx="14590406" cy="8571864"/>
          </a:xfrm>
          <a:custGeom>
            <a:avLst/>
            <a:gdLst/>
            <a:ahLst/>
            <a:cxnLst/>
            <a:rect l="l" t="t" r="r" b="b"/>
            <a:pathLst>
              <a:path w="14590406" h="8571864">
                <a:moveTo>
                  <a:pt x="0" y="0"/>
                </a:moveTo>
                <a:lnTo>
                  <a:pt x="14590406" y="0"/>
                </a:lnTo>
                <a:lnTo>
                  <a:pt x="14590406" y="8571864"/>
                </a:lnTo>
                <a:lnTo>
                  <a:pt x="0" y="857186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sp>
        <p:nvSpPr>
          <p:cNvPr id="2" name="Freeform 2"/>
          <p:cNvSpPr/>
          <p:nvPr/>
        </p:nvSpPr>
        <p:spPr>
          <a:xfrm>
            <a:off x="5349320" y="-1397129"/>
            <a:ext cx="5595642" cy="3540515"/>
          </a:xfrm>
          <a:custGeom>
            <a:avLst/>
            <a:gdLst/>
            <a:ahLst/>
            <a:cxnLst/>
            <a:rect l="l" t="t" r="r" b="b"/>
            <a:pathLst>
              <a:path w="5595642" h="3540515">
                <a:moveTo>
                  <a:pt x="0" y="0"/>
                </a:moveTo>
                <a:lnTo>
                  <a:pt x="5595642" y="0"/>
                </a:lnTo>
                <a:lnTo>
                  <a:pt x="5595642" y="3540515"/>
                </a:lnTo>
                <a:lnTo>
                  <a:pt x="0" y="3540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641063" y="7686731"/>
            <a:ext cx="5837656" cy="3661803"/>
          </a:xfrm>
          <a:custGeom>
            <a:avLst/>
            <a:gdLst/>
            <a:ahLst/>
            <a:cxnLst/>
            <a:rect l="l" t="t" r="r" b="b"/>
            <a:pathLst>
              <a:path w="5837656" h="3661803">
                <a:moveTo>
                  <a:pt x="0" y="0"/>
                </a:moveTo>
                <a:lnTo>
                  <a:pt x="5837656" y="0"/>
                </a:lnTo>
                <a:lnTo>
                  <a:pt x="5837656" y="3661803"/>
                </a:lnTo>
                <a:lnTo>
                  <a:pt x="0" y="3661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928048" y="5799124"/>
            <a:ext cx="4784256" cy="3775213"/>
          </a:xfrm>
          <a:custGeom>
            <a:avLst/>
            <a:gdLst/>
            <a:ahLst/>
            <a:cxnLst/>
            <a:rect l="l" t="t" r="r" b="b"/>
            <a:pathLst>
              <a:path w="4784256" h="3775213">
                <a:moveTo>
                  <a:pt x="0" y="0"/>
                </a:moveTo>
                <a:lnTo>
                  <a:pt x="4784257" y="0"/>
                </a:lnTo>
                <a:lnTo>
                  <a:pt x="4784257" y="3775214"/>
                </a:lnTo>
                <a:lnTo>
                  <a:pt x="0" y="3775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895872" y="1166274"/>
            <a:ext cx="4784256" cy="3775213"/>
          </a:xfrm>
          <a:custGeom>
            <a:avLst/>
            <a:gdLst/>
            <a:ahLst/>
            <a:cxnLst/>
            <a:rect l="l" t="t" r="r" b="b"/>
            <a:pathLst>
              <a:path w="4784256" h="3775213">
                <a:moveTo>
                  <a:pt x="0" y="0"/>
                </a:moveTo>
                <a:lnTo>
                  <a:pt x="4784256" y="0"/>
                </a:lnTo>
                <a:lnTo>
                  <a:pt x="4784256" y="3775214"/>
                </a:lnTo>
                <a:lnTo>
                  <a:pt x="0" y="37752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783777" y="3760684"/>
            <a:ext cx="14720447" cy="1607488"/>
          </a:xfrm>
          <a:prstGeom prst="rect">
            <a:avLst/>
          </a:prstGeom>
        </p:spPr>
        <p:txBody>
          <a:bodyPr lIns="0" tIns="0" rIns="0" bIns="0" rtlCol="0" anchor="t">
            <a:spAutoFit/>
          </a:bodyPr>
          <a:lstStyle/>
          <a:p>
            <a:pPr algn="ctr">
              <a:lnSpc>
                <a:spcPts val="11432"/>
              </a:lnSpc>
            </a:pPr>
            <a:r>
              <a:rPr lang="en-US" sz="13449">
                <a:solidFill>
                  <a:srgbClr val="2B4743"/>
                </a:solidFill>
                <a:latin typeface="TT Phobos Inline"/>
                <a:ea typeface="TT Phobos Inline"/>
                <a:cs typeface="TT Phobos Inline"/>
                <a:sym typeface="TT Phobos Inline"/>
              </a:rPr>
              <a:t>WHAT IS IT?</a:t>
            </a:r>
          </a:p>
        </p:txBody>
      </p:sp>
      <p:sp>
        <p:nvSpPr>
          <p:cNvPr id="7" name="TextBox 7"/>
          <p:cNvSpPr txBox="1"/>
          <p:nvPr/>
        </p:nvSpPr>
        <p:spPr>
          <a:xfrm>
            <a:off x="3139940" y="6098826"/>
            <a:ext cx="12008121" cy="771525"/>
          </a:xfrm>
          <a:prstGeom prst="rect">
            <a:avLst/>
          </a:prstGeom>
        </p:spPr>
        <p:txBody>
          <a:bodyPr lIns="0" tIns="0" rIns="0" bIns="0" rtlCol="0" anchor="t">
            <a:spAutoFit/>
          </a:bodyPr>
          <a:lstStyle/>
          <a:p>
            <a:pPr algn="ctr">
              <a:lnSpc>
                <a:spcPts val="6299"/>
              </a:lnSpc>
            </a:pPr>
            <a:r>
              <a:rPr lang="en-US" sz="4500">
                <a:solidFill>
                  <a:srgbClr val="2B4743"/>
                </a:solidFill>
                <a:latin typeface="TT Phobos"/>
                <a:ea typeface="TT Phobos"/>
                <a:cs typeface="TT Phobos"/>
                <a:sym typeface="TT Phobos"/>
              </a:rPr>
              <a:t>AND WHO CAN DO 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D2DB"/>
        </a:solidFill>
        <a:effectLst/>
      </p:bgPr>
    </p:bg>
    <p:spTree>
      <p:nvGrpSpPr>
        <p:cNvPr id="1" name=""/>
        <p:cNvGrpSpPr/>
        <p:nvPr/>
      </p:nvGrpSpPr>
      <p:grpSpPr>
        <a:xfrm>
          <a:off x="0" y="0"/>
          <a:ext cx="0" cy="0"/>
          <a:chOff x="0" y="0"/>
          <a:chExt cx="0" cy="0"/>
        </a:xfrm>
      </p:grpSpPr>
      <p:sp>
        <p:nvSpPr>
          <p:cNvPr id="2" name="TextBox 2"/>
          <p:cNvSpPr txBox="1"/>
          <p:nvPr/>
        </p:nvSpPr>
        <p:spPr>
          <a:xfrm>
            <a:off x="1266330" y="847725"/>
            <a:ext cx="15755341" cy="1178836"/>
          </a:xfrm>
          <a:prstGeom prst="rect">
            <a:avLst/>
          </a:prstGeom>
        </p:spPr>
        <p:txBody>
          <a:bodyPr lIns="0" tIns="0" rIns="0" bIns="0" rtlCol="0" anchor="t">
            <a:spAutoFit/>
          </a:bodyPr>
          <a:lstStyle/>
          <a:p>
            <a:pPr algn="ctr">
              <a:lnSpc>
                <a:spcPts val="9839"/>
              </a:lnSpc>
            </a:pPr>
            <a:r>
              <a:rPr lang="en-US" sz="6559" spc="6">
                <a:solidFill>
                  <a:srgbClr val="2B4743"/>
                </a:solidFill>
                <a:latin typeface="TT Phobos"/>
                <a:ea typeface="TT Phobos"/>
                <a:cs typeface="TT Phobos"/>
                <a:sym typeface="TT Phobos"/>
              </a:rPr>
              <a:t>A FEW LAST THINGS...</a:t>
            </a:r>
          </a:p>
        </p:txBody>
      </p:sp>
      <p:pic>
        <p:nvPicPr>
          <p:cNvPr id="3" name="Picture 3"/>
          <p:cNvPicPr>
            <a:picLocks noChangeAspect="1"/>
          </p:cNvPicPr>
          <p:nvPr/>
        </p:nvPicPr>
        <p:blipFill>
          <a:blip r:embed="rId2"/>
          <a:srcRect/>
          <a:stretch>
            <a:fillRect/>
          </a:stretch>
        </p:blipFill>
        <p:spPr>
          <a:xfrm>
            <a:off x="4140320" y="5881605"/>
            <a:ext cx="10007360" cy="5904343"/>
          </a:xfrm>
          <a:prstGeom prst="rect">
            <a:avLst/>
          </a:prstGeom>
        </p:spPr>
      </p:pic>
      <p:sp>
        <p:nvSpPr>
          <p:cNvPr id="4" name="TextBox 4"/>
          <p:cNvSpPr txBox="1"/>
          <p:nvPr/>
        </p:nvSpPr>
        <p:spPr>
          <a:xfrm>
            <a:off x="343782" y="2622512"/>
            <a:ext cx="17521102" cy="3259093"/>
          </a:xfrm>
          <a:prstGeom prst="rect">
            <a:avLst/>
          </a:prstGeom>
        </p:spPr>
        <p:txBody>
          <a:bodyPr lIns="0" tIns="0" rIns="0" bIns="0" rtlCol="0" anchor="t">
            <a:spAutoFit/>
          </a:bodyPr>
          <a:lstStyle/>
          <a:p>
            <a:pPr marL="746908" lvl="1" indent="-373454" algn="l">
              <a:lnSpc>
                <a:spcPts val="5189"/>
              </a:lnSpc>
              <a:buFont typeface="Arial"/>
              <a:buChar char="•"/>
            </a:pPr>
            <a:r>
              <a:rPr lang="en-US" sz="3459" spc="3">
                <a:solidFill>
                  <a:srgbClr val="000000"/>
                </a:solidFill>
                <a:latin typeface="TT Phobos"/>
                <a:ea typeface="TT Phobos"/>
                <a:cs typeface="TT Phobos"/>
                <a:sym typeface="TT Phobos"/>
              </a:rPr>
              <a:t>You must read all books </a:t>
            </a:r>
            <a:r>
              <a:rPr lang="en-US" sz="3459" b="1" spc="3">
                <a:solidFill>
                  <a:srgbClr val="000000"/>
                </a:solidFill>
                <a:latin typeface="TT Phobos Bold"/>
                <a:ea typeface="TT Phobos Bold"/>
                <a:cs typeface="TT Phobos Bold"/>
                <a:sym typeface="TT Phobos Bold"/>
              </a:rPr>
              <a:t>on your own</a:t>
            </a:r>
            <a:r>
              <a:rPr lang="en-US" sz="3459" spc="3">
                <a:solidFill>
                  <a:srgbClr val="000000"/>
                </a:solidFill>
                <a:latin typeface="TT Phobos"/>
                <a:ea typeface="TT Phobos"/>
                <a:cs typeface="TT Phobos"/>
                <a:sym typeface="TT Phobos"/>
              </a:rPr>
              <a:t> - no “shared reading” to cut corners!</a:t>
            </a:r>
          </a:p>
          <a:p>
            <a:pPr marL="746908" lvl="1" indent="-373454" algn="l">
              <a:lnSpc>
                <a:spcPts val="5189"/>
              </a:lnSpc>
              <a:buFont typeface="Arial"/>
              <a:buChar char="•"/>
            </a:pPr>
            <a:r>
              <a:rPr lang="en-US" sz="3459" spc="3">
                <a:solidFill>
                  <a:srgbClr val="000000"/>
                </a:solidFill>
                <a:latin typeface="TT Phobos"/>
                <a:ea typeface="TT Phobos"/>
                <a:cs typeface="TT Phobos"/>
                <a:sym typeface="TT Phobos"/>
              </a:rPr>
              <a:t>You must read </a:t>
            </a:r>
            <a:r>
              <a:rPr lang="en-US" sz="3459" b="1" spc="3">
                <a:solidFill>
                  <a:srgbClr val="000000"/>
                </a:solidFill>
                <a:latin typeface="TT Phobos Bold"/>
                <a:ea typeface="TT Phobos Bold"/>
                <a:cs typeface="TT Phobos Bold"/>
                <a:sym typeface="TT Phobos Bold"/>
              </a:rPr>
              <a:t>all PRC books in English</a:t>
            </a:r>
            <a:r>
              <a:rPr lang="en-US" sz="3459" spc="3">
                <a:solidFill>
                  <a:srgbClr val="000000"/>
                </a:solidFill>
                <a:latin typeface="TT Phobos"/>
                <a:ea typeface="TT Phobos"/>
                <a:cs typeface="TT Phobos"/>
                <a:sym typeface="TT Phobos"/>
              </a:rPr>
              <a:t>. You may read </a:t>
            </a:r>
            <a:r>
              <a:rPr lang="en-US" sz="3459" b="1" spc="3">
                <a:solidFill>
                  <a:srgbClr val="000000"/>
                </a:solidFill>
                <a:latin typeface="TT Phobos Bold"/>
                <a:ea typeface="TT Phobos Bold"/>
                <a:cs typeface="TT Phobos Bold"/>
                <a:sym typeface="TT Phobos Bold"/>
              </a:rPr>
              <a:t>Personal Choice books in your home language</a:t>
            </a:r>
            <a:r>
              <a:rPr lang="en-US" sz="3459" spc="3">
                <a:solidFill>
                  <a:srgbClr val="000000"/>
                </a:solidFill>
                <a:latin typeface="TT Phobos"/>
                <a:ea typeface="TT Phobos"/>
                <a:cs typeface="TT Phobos"/>
                <a:sym typeface="TT Phobos"/>
              </a:rPr>
              <a:t>.</a:t>
            </a:r>
          </a:p>
          <a:p>
            <a:pPr marL="746908" lvl="1" indent="-373454" algn="l">
              <a:lnSpc>
                <a:spcPts val="5189"/>
              </a:lnSpc>
              <a:buFont typeface="Arial"/>
              <a:buChar char="•"/>
            </a:pPr>
            <a:r>
              <a:rPr lang="en-US" sz="3459" spc="3">
                <a:solidFill>
                  <a:srgbClr val="000000"/>
                </a:solidFill>
                <a:latin typeface="TT Phobos"/>
                <a:ea typeface="TT Phobos"/>
                <a:cs typeface="TT Phobos"/>
                <a:sym typeface="TT Phobos"/>
              </a:rPr>
              <a:t>If you have any specific questions about requirements or help needed, </a:t>
            </a:r>
            <a:r>
              <a:rPr lang="en-US" sz="3459" b="1" spc="3">
                <a:solidFill>
                  <a:srgbClr val="000000"/>
                </a:solidFill>
                <a:latin typeface="TT Phobos Bold"/>
                <a:ea typeface="TT Phobos Bold"/>
                <a:cs typeface="TT Phobos Bold"/>
                <a:sym typeface="TT Phobos Bold"/>
              </a:rPr>
              <a:t>speak to Miss Erskine!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D2DB"/>
        </a:solidFill>
        <a:effectLst/>
      </p:bgPr>
    </p:bg>
    <p:spTree>
      <p:nvGrpSpPr>
        <p:cNvPr id="1" name=""/>
        <p:cNvGrpSpPr/>
        <p:nvPr/>
      </p:nvGrpSpPr>
      <p:grpSpPr>
        <a:xfrm>
          <a:off x="0" y="0"/>
          <a:ext cx="0" cy="0"/>
          <a:chOff x="0" y="0"/>
          <a:chExt cx="0" cy="0"/>
        </a:xfrm>
      </p:grpSpPr>
      <p:sp>
        <p:nvSpPr>
          <p:cNvPr id="2" name="Freeform 2"/>
          <p:cNvSpPr/>
          <p:nvPr/>
        </p:nvSpPr>
        <p:spPr>
          <a:xfrm>
            <a:off x="2056860" y="-2051884"/>
            <a:ext cx="7630957" cy="3981972"/>
          </a:xfrm>
          <a:custGeom>
            <a:avLst/>
            <a:gdLst/>
            <a:ahLst/>
            <a:cxnLst/>
            <a:rect l="l" t="t" r="r" b="b"/>
            <a:pathLst>
              <a:path w="7630957" h="3981972">
                <a:moveTo>
                  <a:pt x="0" y="0"/>
                </a:moveTo>
                <a:lnTo>
                  <a:pt x="7630956" y="0"/>
                </a:lnTo>
                <a:lnTo>
                  <a:pt x="7630956" y="3981972"/>
                </a:lnTo>
                <a:lnTo>
                  <a:pt x="0" y="3981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235675" y="7607579"/>
            <a:ext cx="7052325" cy="4423731"/>
          </a:xfrm>
          <a:custGeom>
            <a:avLst/>
            <a:gdLst/>
            <a:ahLst/>
            <a:cxnLst/>
            <a:rect l="l" t="t" r="r" b="b"/>
            <a:pathLst>
              <a:path w="7052325" h="4423731">
                <a:moveTo>
                  <a:pt x="0" y="0"/>
                </a:moveTo>
                <a:lnTo>
                  <a:pt x="7052325" y="0"/>
                </a:lnTo>
                <a:lnTo>
                  <a:pt x="7052325" y="4423731"/>
                </a:lnTo>
                <a:lnTo>
                  <a:pt x="0" y="4423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520451" y="315876"/>
            <a:ext cx="5535099" cy="3472017"/>
          </a:xfrm>
          <a:custGeom>
            <a:avLst/>
            <a:gdLst/>
            <a:ahLst/>
            <a:cxnLst/>
            <a:rect l="l" t="t" r="r" b="b"/>
            <a:pathLst>
              <a:path w="5535099" h="3472017">
                <a:moveTo>
                  <a:pt x="0" y="0"/>
                </a:moveTo>
                <a:lnTo>
                  <a:pt x="5535098" y="0"/>
                </a:lnTo>
                <a:lnTo>
                  <a:pt x="5535098" y="3472016"/>
                </a:lnTo>
                <a:lnTo>
                  <a:pt x="0" y="347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291530" y="6460077"/>
            <a:ext cx="5535099" cy="3472017"/>
          </a:xfrm>
          <a:custGeom>
            <a:avLst/>
            <a:gdLst/>
            <a:ahLst/>
            <a:cxnLst/>
            <a:rect l="l" t="t" r="r" b="b"/>
            <a:pathLst>
              <a:path w="5535099" h="3472017">
                <a:moveTo>
                  <a:pt x="0" y="0"/>
                </a:moveTo>
                <a:lnTo>
                  <a:pt x="5535099" y="0"/>
                </a:lnTo>
                <a:lnTo>
                  <a:pt x="5535099" y="3472016"/>
                </a:lnTo>
                <a:lnTo>
                  <a:pt x="0" y="347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531433" y="3326924"/>
            <a:ext cx="15225135" cy="3133153"/>
          </a:xfrm>
          <a:prstGeom prst="rect">
            <a:avLst/>
          </a:prstGeom>
        </p:spPr>
        <p:txBody>
          <a:bodyPr lIns="0" tIns="0" rIns="0" bIns="0" rtlCol="0" anchor="t">
            <a:spAutoFit/>
          </a:bodyPr>
          <a:lstStyle/>
          <a:p>
            <a:pPr algn="ctr">
              <a:lnSpc>
                <a:spcPts val="11749"/>
              </a:lnSpc>
            </a:pPr>
            <a:r>
              <a:rPr lang="en-US" sz="13822">
                <a:solidFill>
                  <a:srgbClr val="2B4743"/>
                </a:solidFill>
                <a:latin typeface="TT Phobos Inline"/>
                <a:ea typeface="TT Phobos Inline"/>
                <a:cs typeface="TT Phobos Inline"/>
                <a:sym typeface="TT Phobos Inline"/>
              </a:rPr>
              <a:t>HAPPY READING!</a:t>
            </a:r>
          </a:p>
        </p:txBody>
      </p:sp>
      <p:sp>
        <p:nvSpPr>
          <p:cNvPr id="7" name="TextBox 7"/>
          <p:cNvSpPr txBox="1"/>
          <p:nvPr/>
        </p:nvSpPr>
        <p:spPr>
          <a:xfrm>
            <a:off x="2569001" y="6768852"/>
            <a:ext cx="13149998" cy="648424"/>
          </a:xfrm>
          <a:prstGeom prst="rect">
            <a:avLst/>
          </a:prstGeom>
        </p:spPr>
        <p:txBody>
          <a:bodyPr lIns="0" tIns="0" rIns="0" bIns="0" rtlCol="0" anchor="t">
            <a:spAutoFit/>
          </a:bodyPr>
          <a:lstStyle/>
          <a:p>
            <a:pPr algn="ctr">
              <a:lnSpc>
                <a:spcPts val="4903"/>
              </a:lnSpc>
            </a:pPr>
            <a:r>
              <a:rPr lang="en-US" sz="4903" spc="4">
                <a:solidFill>
                  <a:srgbClr val="2B4743"/>
                </a:solidFill>
                <a:latin typeface="TT Phobos"/>
                <a:ea typeface="TT Phobos"/>
                <a:cs typeface="TT Phobos"/>
                <a:sym typeface="TT Phobos"/>
              </a:rPr>
              <a:t>Best of luck, everyone!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3DB"/>
        </a:solidFill>
        <a:effectLst/>
      </p:bgPr>
    </p:bg>
    <p:spTree>
      <p:nvGrpSpPr>
        <p:cNvPr id="1" name=""/>
        <p:cNvGrpSpPr/>
        <p:nvPr/>
      </p:nvGrpSpPr>
      <p:grpSpPr>
        <a:xfrm>
          <a:off x="0" y="0"/>
          <a:ext cx="0" cy="0"/>
          <a:chOff x="0" y="0"/>
          <a:chExt cx="0" cy="0"/>
        </a:xfrm>
      </p:grpSpPr>
      <p:sp>
        <p:nvSpPr>
          <p:cNvPr id="2" name="Freeform 2"/>
          <p:cNvSpPr/>
          <p:nvPr/>
        </p:nvSpPr>
        <p:spPr>
          <a:xfrm>
            <a:off x="1428750" y="358774"/>
            <a:ext cx="15830550" cy="11743390"/>
          </a:xfrm>
          <a:custGeom>
            <a:avLst/>
            <a:gdLst/>
            <a:ahLst/>
            <a:cxnLst/>
            <a:rect l="l" t="t" r="r" b="b"/>
            <a:pathLst>
              <a:path w="15830550" h="11743390">
                <a:moveTo>
                  <a:pt x="0" y="0"/>
                </a:moveTo>
                <a:lnTo>
                  <a:pt x="15830550" y="0"/>
                </a:lnTo>
                <a:lnTo>
                  <a:pt x="15830550" y="11743390"/>
                </a:lnTo>
                <a:lnTo>
                  <a:pt x="0" y="11743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767728" y="814986"/>
            <a:ext cx="6867227" cy="8875395"/>
          </a:xfrm>
          <a:prstGeom prst="rect">
            <a:avLst/>
          </a:prstGeom>
        </p:spPr>
        <p:txBody>
          <a:bodyPr lIns="0" tIns="0" rIns="0" bIns="0" rtlCol="0" anchor="t">
            <a:spAutoFit/>
          </a:bodyPr>
          <a:lstStyle/>
          <a:p>
            <a:pPr algn="l">
              <a:lnSpc>
                <a:spcPts val="4199"/>
              </a:lnSpc>
            </a:pPr>
            <a:r>
              <a:rPr lang="en-US" sz="2799" spc="2">
                <a:solidFill>
                  <a:srgbClr val="15302D"/>
                </a:solidFill>
                <a:latin typeface="TT Phobos"/>
                <a:ea typeface="TT Phobos"/>
                <a:cs typeface="TT Phobos"/>
                <a:sym typeface="TT Phobos"/>
              </a:rPr>
              <a:t>There are some further PRC specific rules (coming up next!). </a:t>
            </a:r>
          </a:p>
          <a:p>
            <a:pPr algn="l">
              <a:lnSpc>
                <a:spcPts val="4199"/>
              </a:lnSpc>
            </a:pPr>
            <a:endParaRPr lang="en-US" sz="2799" spc="2">
              <a:solidFill>
                <a:srgbClr val="15302D"/>
              </a:solidFill>
              <a:latin typeface="TT Phobos"/>
              <a:ea typeface="TT Phobos"/>
              <a:cs typeface="TT Phobos"/>
              <a:sym typeface="TT Phobos"/>
            </a:endParaRPr>
          </a:p>
          <a:p>
            <a:pPr algn="l">
              <a:lnSpc>
                <a:spcPts val="4199"/>
              </a:lnSpc>
            </a:pPr>
            <a:r>
              <a:rPr lang="en-US" sz="2799" spc="2">
                <a:solidFill>
                  <a:srgbClr val="15302D"/>
                </a:solidFill>
                <a:latin typeface="TT Phobos"/>
                <a:ea typeface="TT Phobos"/>
                <a:cs typeface="TT Phobos"/>
                <a:sym typeface="TT Phobos"/>
              </a:rPr>
              <a:t>As they read each book, </a:t>
            </a:r>
            <a:r>
              <a:rPr lang="en-US" sz="2799" b="1" spc="2">
                <a:solidFill>
                  <a:srgbClr val="15302D"/>
                </a:solidFill>
                <a:latin typeface="TT Phobos Bold"/>
                <a:ea typeface="TT Phobos Bold"/>
                <a:cs typeface="TT Phobos Bold"/>
                <a:sym typeface="TT Phobos Bold"/>
              </a:rPr>
              <a:t>students must complete a book review and update their online reading record</a:t>
            </a:r>
            <a:r>
              <a:rPr lang="en-US" sz="2799" spc="2">
                <a:solidFill>
                  <a:srgbClr val="15302D"/>
                </a:solidFill>
                <a:latin typeface="TT Phobos"/>
                <a:ea typeface="TT Phobos"/>
                <a:cs typeface="TT Phobos"/>
                <a:sym typeface="TT Phobos"/>
              </a:rPr>
              <a:t> (more on these in a moment!)</a:t>
            </a:r>
          </a:p>
          <a:p>
            <a:pPr algn="l">
              <a:lnSpc>
                <a:spcPts val="4199"/>
              </a:lnSpc>
            </a:pPr>
            <a:endParaRPr lang="en-US" sz="2799" spc="2">
              <a:solidFill>
                <a:srgbClr val="15302D"/>
              </a:solidFill>
              <a:latin typeface="TT Phobos"/>
              <a:ea typeface="TT Phobos"/>
              <a:cs typeface="TT Phobos"/>
              <a:sym typeface="TT Phobos"/>
            </a:endParaRPr>
          </a:p>
          <a:p>
            <a:pPr algn="l">
              <a:lnSpc>
                <a:spcPts val="4199"/>
              </a:lnSpc>
            </a:pPr>
            <a:r>
              <a:rPr lang="en-US" sz="2799" spc="2">
                <a:solidFill>
                  <a:srgbClr val="15302D"/>
                </a:solidFill>
                <a:latin typeface="TT Phobos"/>
                <a:ea typeface="TT Phobos"/>
                <a:cs typeface="TT Phobos"/>
                <a:sym typeface="TT Phobos"/>
              </a:rPr>
              <a:t>Every student who completes their online reading record and has their account validated will receive a certificate signed by the NSW Premier. There are also prize levels for participation (keep reading!)</a:t>
            </a:r>
          </a:p>
          <a:p>
            <a:pPr algn="l">
              <a:lnSpc>
                <a:spcPts val="4199"/>
              </a:lnSpc>
            </a:pPr>
            <a:endParaRPr lang="en-US" sz="2799" spc="2">
              <a:solidFill>
                <a:srgbClr val="15302D"/>
              </a:solidFill>
              <a:latin typeface="TT Phobos"/>
              <a:ea typeface="TT Phobos"/>
              <a:cs typeface="TT Phobos"/>
              <a:sym typeface="TT Phobos"/>
            </a:endParaRPr>
          </a:p>
          <a:p>
            <a:pPr algn="l">
              <a:lnSpc>
                <a:spcPts val="4199"/>
              </a:lnSpc>
            </a:pPr>
            <a:r>
              <a:rPr lang="en-US" sz="2799" b="1" spc="2">
                <a:solidFill>
                  <a:srgbClr val="15302D"/>
                </a:solidFill>
                <a:latin typeface="TT Phobos Bold"/>
                <a:ea typeface="TT Phobos Bold"/>
                <a:cs typeface="TT Phobos Bold"/>
                <a:sym typeface="TT Phobos Bold"/>
              </a:rPr>
              <a:t>The challenge finishes on Friday 22nd August at 11:59pm.</a:t>
            </a:r>
          </a:p>
        </p:txBody>
      </p:sp>
      <p:sp>
        <p:nvSpPr>
          <p:cNvPr id="4" name="TextBox 4"/>
          <p:cNvSpPr txBox="1"/>
          <p:nvPr/>
        </p:nvSpPr>
        <p:spPr>
          <a:xfrm>
            <a:off x="2223195" y="805461"/>
            <a:ext cx="6920805" cy="9046838"/>
          </a:xfrm>
          <a:prstGeom prst="rect">
            <a:avLst/>
          </a:prstGeom>
        </p:spPr>
        <p:txBody>
          <a:bodyPr lIns="0" tIns="0" rIns="0" bIns="0" rtlCol="0" anchor="t">
            <a:spAutoFit/>
          </a:bodyPr>
          <a:lstStyle/>
          <a:p>
            <a:pPr algn="l">
              <a:lnSpc>
                <a:spcPts val="4200"/>
              </a:lnSpc>
            </a:pPr>
            <a:r>
              <a:rPr lang="en-US" sz="2800" spc="2">
                <a:solidFill>
                  <a:srgbClr val="15302D"/>
                </a:solidFill>
                <a:latin typeface="TT Phobos"/>
                <a:ea typeface="TT Phobos"/>
                <a:cs typeface="TT Phobos"/>
                <a:sym typeface="TT Phobos"/>
              </a:rPr>
              <a:t>The Premier’s Reading Challenge (PRC) is a state-wide reading challenge open to all K-10 students. </a:t>
            </a:r>
          </a:p>
          <a:p>
            <a:pPr algn="l">
              <a:lnSpc>
                <a:spcPts val="4200"/>
              </a:lnSpc>
            </a:pPr>
            <a:endParaRPr lang="en-US" sz="2800" spc="2">
              <a:solidFill>
                <a:srgbClr val="15302D"/>
              </a:solidFill>
              <a:latin typeface="TT Phobos"/>
              <a:ea typeface="TT Phobos"/>
              <a:cs typeface="TT Phobos"/>
              <a:sym typeface="TT Phobos"/>
            </a:endParaRPr>
          </a:p>
          <a:p>
            <a:pPr algn="l">
              <a:lnSpc>
                <a:spcPts val="4200"/>
              </a:lnSpc>
            </a:pPr>
            <a:r>
              <a:rPr lang="en-US" sz="2800" spc="2">
                <a:solidFill>
                  <a:srgbClr val="15302D"/>
                </a:solidFill>
                <a:latin typeface="TT Phobos"/>
                <a:ea typeface="TT Phobos"/>
                <a:cs typeface="TT Phobos"/>
                <a:sym typeface="TT Phobos"/>
              </a:rPr>
              <a:t>Students are challenged to </a:t>
            </a:r>
            <a:r>
              <a:rPr lang="en-US" sz="2800" b="1" spc="2">
                <a:solidFill>
                  <a:srgbClr val="15302D"/>
                </a:solidFill>
                <a:latin typeface="TT Phobos Bold"/>
                <a:ea typeface="TT Phobos Bold"/>
                <a:cs typeface="TT Phobos Bold"/>
                <a:sym typeface="TT Phobos Bold"/>
              </a:rPr>
              <a:t>read at least 20 books - 10 of these must be from a set list</a:t>
            </a:r>
            <a:r>
              <a:rPr lang="en-US" sz="2800" spc="2">
                <a:solidFill>
                  <a:srgbClr val="15302D"/>
                </a:solidFill>
                <a:latin typeface="TT Phobos"/>
                <a:ea typeface="TT Phobos"/>
                <a:cs typeface="TT Phobos"/>
                <a:sym typeface="TT Phobos"/>
              </a:rPr>
              <a:t> which has been read and reviewed by teachers and librarians for their quality. These </a:t>
            </a:r>
            <a:r>
              <a:rPr lang="en-US" sz="2800" b="1" spc="2">
                <a:solidFill>
                  <a:srgbClr val="15302D"/>
                </a:solidFill>
                <a:latin typeface="TT Phobos Bold"/>
                <a:ea typeface="TT Phobos Bold"/>
                <a:cs typeface="TT Phobos Bold"/>
                <a:sym typeface="TT Phobos Bold"/>
              </a:rPr>
              <a:t>include fiction, non-fiction, graphic novels, and picture books.</a:t>
            </a:r>
          </a:p>
          <a:p>
            <a:pPr algn="l">
              <a:lnSpc>
                <a:spcPts val="4200"/>
              </a:lnSpc>
            </a:pPr>
            <a:endParaRPr lang="en-US" sz="2800" b="1" spc="2">
              <a:solidFill>
                <a:srgbClr val="15302D"/>
              </a:solidFill>
              <a:latin typeface="TT Phobos Bold"/>
              <a:ea typeface="TT Phobos Bold"/>
              <a:cs typeface="TT Phobos Bold"/>
              <a:sym typeface="TT Phobos Bold"/>
            </a:endParaRPr>
          </a:p>
          <a:p>
            <a:pPr algn="l">
              <a:lnSpc>
                <a:spcPts val="4200"/>
              </a:lnSpc>
            </a:pPr>
            <a:r>
              <a:rPr lang="en-US" sz="2800" spc="2">
                <a:solidFill>
                  <a:srgbClr val="15302D"/>
                </a:solidFill>
                <a:latin typeface="TT Phobos"/>
                <a:ea typeface="TT Phobos"/>
                <a:cs typeface="TT Phobos"/>
                <a:sym typeface="TT Phobos"/>
              </a:rPr>
              <a:t>Students can also read </a:t>
            </a:r>
            <a:r>
              <a:rPr lang="en-US" sz="2800" b="1" spc="2">
                <a:solidFill>
                  <a:srgbClr val="15302D"/>
                </a:solidFill>
                <a:latin typeface="TT Phobos Bold"/>
                <a:ea typeface="TT Phobos Bold"/>
                <a:cs typeface="TT Phobos Bold"/>
                <a:sym typeface="TT Phobos Bold"/>
              </a:rPr>
              <a:t>up to 10 personal choice books as part of the challenge</a:t>
            </a:r>
            <a:r>
              <a:rPr lang="en-US" sz="2800" spc="2">
                <a:solidFill>
                  <a:srgbClr val="15302D"/>
                </a:solidFill>
                <a:latin typeface="TT Phobos"/>
                <a:ea typeface="TT Phobos"/>
                <a:cs typeface="TT Phobos"/>
                <a:sym typeface="TT Phobos"/>
              </a:rPr>
              <a:t> - these are ones that are not on the set booklist, but are selected by the student themselves.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sp>
        <p:nvSpPr>
          <p:cNvPr id="2" name="Freeform 2"/>
          <p:cNvSpPr/>
          <p:nvPr/>
        </p:nvSpPr>
        <p:spPr>
          <a:xfrm>
            <a:off x="-4266984" y="2907543"/>
            <a:ext cx="7576936" cy="3953783"/>
          </a:xfrm>
          <a:custGeom>
            <a:avLst/>
            <a:gdLst/>
            <a:ahLst/>
            <a:cxnLst/>
            <a:rect l="l" t="t" r="r" b="b"/>
            <a:pathLst>
              <a:path w="7576936" h="3953783">
                <a:moveTo>
                  <a:pt x="0" y="0"/>
                </a:moveTo>
                <a:lnTo>
                  <a:pt x="7576936" y="0"/>
                </a:lnTo>
                <a:lnTo>
                  <a:pt x="7576936" y="3953783"/>
                </a:lnTo>
                <a:lnTo>
                  <a:pt x="0" y="3953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160020" y="-1576501"/>
            <a:ext cx="6607381" cy="4180670"/>
          </a:xfrm>
          <a:custGeom>
            <a:avLst/>
            <a:gdLst/>
            <a:ahLst/>
            <a:cxnLst/>
            <a:rect l="l" t="t" r="r" b="b"/>
            <a:pathLst>
              <a:path w="6607381" h="4180670">
                <a:moveTo>
                  <a:pt x="0" y="0"/>
                </a:moveTo>
                <a:lnTo>
                  <a:pt x="6607381" y="0"/>
                </a:lnTo>
                <a:lnTo>
                  <a:pt x="6607381" y="4180670"/>
                </a:lnTo>
                <a:lnTo>
                  <a:pt x="0" y="4180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801435" y="8196665"/>
            <a:ext cx="6607381" cy="4180670"/>
          </a:xfrm>
          <a:custGeom>
            <a:avLst/>
            <a:gdLst/>
            <a:ahLst/>
            <a:cxnLst/>
            <a:rect l="l" t="t" r="r" b="b"/>
            <a:pathLst>
              <a:path w="6607381" h="4180670">
                <a:moveTo>
                  <a:pt x="0" y="0"/>
                </a:moveTo>
                <a:lnTo>
                  <a:pt x="6607380" y="0"/>
                </a:lnTo>
                <a:lnTo>
                  <a:pt x="6607380" y="4180670"/>
                </a:lnTo>
                <a:lnTo>
                  <a:pt x="0" y="41806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557107" y="5219437"/>
            <a:ext cx="5118375" cy="4038863"/>
          </a:xfrm>
          <a:custGeom>
            <a:avLst/>
            <a:gdLst/>
            <a:ahLst/>
            <a:cxnLst/>
            <a:rect l="l" t="t" r="r" b="b"/>
            <a:pathLst>
              <a:path w="5118375" h="4038863">
                <a:moveTo>
                  <a:pt x="0" y="0"/>
                </a:moveTo>
                <a:lnTo>
                  <a:pt x="5118375" y="0"/>
                </a:lnTo>
                <a:lnTo>
                  <a:pt x="5118375" y="4038863"/>
                </a:lnTo>
                <a:lnTo>
                  <a:pt x="0" y="40388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783777" y="3918447"/>
            <a:ext cx="14720447" cy="1607488"/>
          </a:xfrm>
          <a:prstGeom prst="rect">
            <a:avLst/>
          </a:prstGeom>
        </p:spPr>
        <p:txBody>
          <a:bodyPr lIns="0" tIns="0" rIns="0" bIns="0" rtlCol="0" anchor="t">
            <a:spAutoFit/>
          </a:bodyPr>
          <a:lstStyle/>
          <a:p>
            <a:pPr algn="ctr">
              <a:lnSpc>
                <a:spcPts val="11432"/>
              </a:lnSpc>
            </a:pPr>
            <a:r>
              <a:rPr lang="en-US" sz="13449">
                <a:solidFill>
                  <a:srgbClr val="FDF6C2"/>
                </a:solidFill>
                <a:latin typeface="TT Phobos Inline"/>
                <a:ea typeface="TT Phobos Inline"/>
                <a:cs typeface="TT Phobos Inline"/>
                <a:sym typeface="TT Phobos Inline"/>
              </a:rPr>
              <a:t>PRC RULES</a:t>
            </a:r>
          </a:p>
        </p:txBody>
      </p:sp>
      <p:sp>
        <p:nvSpPr>
          <p:cNvPr id="7" name="TextBox 7"/>
          <p:cNvSpPr txBox="1"/>
          <p:nvPr/>
        </p:nvSpPr>
        <p:spPr>
          <a:xfrm>
            <a:off x="3066844" y="5757032"/>
            <a:ext cx="12154312" cy="622906"/>
          </a:xfrm>
          <a:prstGeom prst="rect">
            <a:avLst/>
          </a:prstGeom>
        </p:spPr>
        <p:txBody>
          <a:bodyPr lIns="0" tIns="0" rIns="0" bIns="0" rtlCol="0" anchor="t">
            <a:spAutoFit/>
          </a:bodyPr>
          <a:lstStyle/>
          <a:p>
            <a:pPr algn="ctr">
              <a:lnSpc>
                <a:spcPts val="5101"/>
              </a:lnSpc>
            </a:pPr>
            <a:r>
              <a:rPr lang="en-US" sz="3400" spc="3">
                <a:solidFill>
                  <a:srgbClr val="FDF6C2"/>
                </a:solidFill>
                <a:latin typeface="TT Phobos"/>
                <a:ea typeface="TT Phobos"/>
                <a:cs typeface="TT Phobos"/>
                <a:sym typeface="TT Phobos"/>
              </a:rPr>
              <a:t>The booklist, personal choice, and series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grpSp>
        <p:nvGrpSpPr>
          <p:cNvPr id="2" name="Group 2"/>
          <p:cNvGrpSpPr/>
          <p:nvPr/>
        </p:nvGrpSpPr>
        <p:grpSpPr>
          <a:xfrm>
            <a:off x="514448" y="283063"/>
            <a:ext cx="5758552" cy="6960797"/>
            <a:chOff x="0" y="0"/>
            <a:chExt cx="7678069" cy="9281062"/>
          </a:xfrm>
        </p:grpSpPr>
        <p:sp>
          <p:nvSpPr>
            <p:cNvPr id="3" name="TextBox 3"/>
            <p:cNvSpPr txBox="1"/>
            <p:nvPr/>
          </p:nvSpPr>
          <p:spPr>
            <a:xfrm>
              <a:off x="788650" y="409575"/>
              <a:ext cx="6100770" cy="2104919"/>
            </a:xfrm>
            <a:prstGeom prst="rect">
              <a:avLst/>
            </a:prstGeom>
          </p:spPr>
          <p:txBody>
            <a:bodyPr lIns="0" tIns="0" rIns="0" bIns="0" rtlCol="0" anchor="t">
              <a:spAutoFit/>
            </a:bodyPr>
            <a:lstStyle/>
            <a:p>
              <a:pPr algn="ctr">
                <a:lnSpc>
                  <a:spcPts val="10539"/>
                </a:lnSpc>
              </a:pPr>
              <a:r>
                <a:rPr lang="en-US" sz="12399">
                  <a:solidFill>
                    <a:srgbClr val="15302D"/>
                  </a:solidFill>
                  <a:latin typeface="TT Phobos Inline"/>
                  <a:ea typeface="TT Phobos Inline"/>
                  <a:cs typeface="TT Phobos Inline"/>
                  <a:sym typeface="TT Phobos Inline"/>
                </a:rPr>
                <a:t>NO. 1</a:t>
              </a:r>
            </a:p>
          </p:txBody>
        </p:sp>
        <p:sp>
          <p:nvSpPr>
            <p:cNvPr id="4" name="TextBox 4"/>
            <p:cNvSpPr txBox="1"/>
            <p:nvPr/>
          </p:nvSpPr>
          <p:spPr>
            <a:xfrm>
              <a:off x="0" y="2825918"/>
              <a:ext cx="7678069" cy="6455144"/>
            </a:xfrm>
            <a:prstGeom prst="rect">
              <a:avLst/>
            </a:prstGeom>
          </p:spPr>
          <p:txBody>
            <a:bodyPr lIns="0" tIns="0" rIns="0" bIns="0" rtlCol="0" anchor="t">
              <a:spAutoFit/>
            </a:bodyPr>
            <a:lstStyle/>
            <a:p>
              <a:pPr algn="ctr">
                <a:lnSpc>
                  <a:spcPts val="4301"/>
                </a:lnSpc>
              </a:pPr>
              <a:r>
                <a:rPr lang="en-US" sz="2867" b="1" spc="2">
                  <a:solidFill>
                    <a:srgbClr val="8C3839"/>
                  </a:solidFill>
                  <a:latin typeface="TT Phobos Bold"/>
                  <a:ea typeface="TT Phobos Bold"/>
                  <a:cs typeface="TT Phobos Bold"/>
                  <a:sym typeface="TT Phobos Bold"/>
                </a:rPr>
                <a:t>At least 10 of your 20 books must be from the PRC booklists</a:t>
              </a:r>
              <a:r>
                <a:rPr lang="en-US" sz="2867" spc="2">
                  <a:solidFill>
                    <a:srgbClr val="8C3839"/>
                  </a:solidFill>
                  <a:latin typeface="TT Phobos"/>
                  <a:ea typeface="TT Phobos"/>
                  <a:cs typeface="TT Phobos"/>
                  <a:sym typeface="TT Phobos"/>
                </a:rPr>
                <a:t> (there is one for grades 7-9 and one for 9+). </a:t>
              </a:r>
              <a:r>
                <a:rPr lang="en-US" sz="2867" b="1" spc="2">
                  <a:solidFill>
                    <a:srgbClr val="8C3839"/>
                  </a:solidFill>
                  <a:latin typeface="TT Phobos Bold"/>
                  <a:ea typeface="TT Phobos Bold"/>
                  <a:cs typeface="TT Phobos Bold"/>
                  <a:sym typeface="TT Phobos Bold"/>
                </a:rPr>
                <a:t>You can then choose up to 10 Personal Choice books</a:t>
              </a:r>
              <a:r>
                <a:rPr lang="en-US" sz="2867" spc="2">
                  <a:solidFill>
                    <a:srgbClr val="8C3839"/>
                  </a:solidFill>
                  <a:latin typeface="TT Phobos"/>
                  <a:ea typeface="TT Phobos"/>
                  <a:cs typeface="TT Phobos"/>
                  <a:sym typeface="TT Phobos"/>
                </a:rPr>
                <a:t> not on the list. An infographic explaining this can be found on the next slide.</a:t>
              </a:r>
            </a:p>
          </p:txBody>
        </p:sp>
      </p:grpSp>
      <p:grpSp>
        <p:nvGrpSpPr>
          <p:cNvPr id="5" name="Group 5"/>
          <p:cNvGrpSpPr/>
          <p:nvPr/>
        </p:nvGrpSpPr>
        <p:grpSpPr>
          <a:xfrm>
            <a:off x="6518843" y="2949074"/>
            <a:ext cx="5405218" cy="6960797"/>
            <a:chOff x="0" y="0"/>
            <a:chExt cx="7206958" cy="9281062"/>
          </a:xfrm>
        </p:grpSpPr>
        <p:sp>
          <p:nvSpPr>
            <p:cNvPr id="6" name="TextBox 6"/>
            <p:cNvSpPr txBox="1"/>
            <p:nvPr/>
          </p:nvSpPr>
          <p:spPr>
            <a:xfrm>
              <a:off x="740260" y="409575"/>
              <a:ext cx="5726439" cy="2104919"/>
            </a:xfrm>
            <a:prstGeom prst="rect">
              <a:avLst/>
            </a:prstGeom>
          </p:spPr>
          <p:txBody>
            <a:bodyPr lIns="0" tIns="0" rIns="0" bIns="0" rtlCol="0" anchor="t">
              <a:spAutoFit/>
            </a:bodyPr>
            <a:lstStyle/>
            <a:p>
              <a:pPr algn="ctr">
                <a:lnSpc>
                  <a:spcPts val="10539"/>
                </a:lnSpc>
              </a:pPr>
              <a:r>
                <a:rPr lang="en-US" sz="12399">
                  <a:solidFill>
                    <a:srgbClr val="15302D"/>
                  </a:solidFill>
                  <a:latin typeface="TT Phobos Inline"/>
                  <a:ea typeface="TT Phobos Inline"/>
                  <a:cs typeface="TT Phobos Inline"/>
                  <a:sym typeface="TT Phobos Inline"/>
                </a:rPr>
                <a:t>NO. 2</a:t>
              </a:r>
            </a:p>
          </p:txBody>
        </p:sp>
        <p:sp>
          <p:nvSpPr>
            <p:cNvPr id="7" name="TextBox 7"/>
            <p:cNvSpPr txBox="1"/>
            <p:nvPr/>
          </p:nvSpPr>
          <p:spPr>
            <a:xfrm>
              <a:off x="0" y="2825918"/>
              <a:ext cx="7206958" cy="6455144"/>
            </a:xfrm>
            <a:prstGeom prst="rect">
              <a:avLst/>
            </a:prstGeom>
          </p:spPr>
          <p:txBody>
            <a:bodyPr lIns="0" tIns="0" rIns="0" bIns="0" rtlCol="0" anchor="t">
              <a:spAutoFit/>
            </a:bodyPr>
            <a:lstStyle/>
            <a:p>
              <a:pPr algn="ctr">
                <a:lnSpc>
                  <a:spcPts val="4301"/>
                </a:lnSpc>
              </a:pPr>
              <a:r>
                <a:rPr lang="en-US" sz="2867" b="1" spc="2">
                  <a:solidFill>
                    <a:srgbClr val="8C3839"/>
                  </a:solidFill>
                  <a:latin typeface="TT Phobos Bold"/>
                  <a:ea typeface="TT Phobos Bold"/>
                  <a:cs typeface="TT Phobos Bold"/>
                  <a:sym typeface="TT Phobos Bold"/>
                </a:rPr>
                <a:t>Up to 5 books from a PRC series</a:t>
              </a:r>
              <a:r>
                <a:rPr lang="en-US" sz="2867" spc="2">
                  <a:solidFill>
                    <a:srgbClr val="8C3839"/>
                  </a:solidFill>
                  <a:latin typeface="TT Phobos"/>
                  <a:ea typeface="TT Phobos"/>
                  <a:cs typeface="TT Phobos"/>
                  <a:sym typeface="TT Phobos"/>
                </a:rPr>
                <a:t> (on the booklist) </a:t>
              </a:r>
              <a:r>
                <a:rPr lang="en-US" sz="2867" b="1" spc="2">
                  <a:solidFill>
                    <a:srgbClr val="8C3839"/>
                  </a:solidFill>
                  <a:latin typeface="TT Phobos Bold"/>
                  <a:ea typeface="TT Phobos Bold"/>
                  <a:cs typeface="TT Phobos Bold"/>
                  <a:sym typeface="TT Phobos Bold"/>
                </a:rPr>
                <a:t>can count towards your total 10</a:t>
              </a:r>
              <a:r>
                <a:rPr lang="en-US" sz="2867" spc="2">
                  <a:solidFill>
                    <a:srgbClr val="8C3839"/>
                  </a:solidFill>
                  <a:latin typeface="TT Phobos"/>
                  <a:ea typeface="TT Phobos"/>
                  <a:cs typeface="TT Phobos"/>
                  <a:sym typeface="TT Phobos"/>
                </a:rPr>
                <a:t>. You can read </a:t>
              </a:r>
              <a:r>
                <a:rPr lang="en-US" sz="2867" b="1" spc="2">
                  <a:solidFill>
                    <a:srgbClr val="8C3839"/>
                  </a:solidFill>
                  <a:latin typeface="TT Phobos Bold"/>
                  <a:ea typeface="TT Phobos Bold"/>
                  <a:cs typeface="TT Phobos Bold"/>
                  <a:sym typeface="TT Phobos Bold"/>
                </a:rPr>
                <a:t>up to 10 more as Personal Choice books</a:t>
              </a:r>
              <a:r>
                <a:rPr lang="en-US" sz="2867" spc="2">
                  <a:solidFill>
                    <a:srgbClr val="8C3839"/>
                  </a:solidFill>
                  <a:latin typeface="TT Phobos"/>
                  <a:ea typeface="TT Phobos"/>
                  <a:cs typeface="TT Phobos"/>
                  <a:sym typeface="TT Phobos"/>
                </a:rPr>
                <a:t>. Series that are five books or less do not trigger this rule. Check the explanation two slides on!</a:t>
              </a:r>
            </a:p>
          </p:txBody>
        </p:sp>
      </p:grpSp>
      <p:grpSp>
        <p:nvGrpSpPr>
          <p:cNvPr id="8" name="Group 8"/>
          <p:cNvGrpSpPr/>
          <p:nvPr/>
        </p:nvGrpSpPr>
        <p:grpSpPr>
          <a:xfrm>
            <a:off x="12171711" y="590244"/>
            <a:ext cx="5851841" cy="6194419"/>
            <a:chOff x="0" y="409575"/>
            <a:chExt cx="7802455" cy="8259225"/>
          </a:xfrm>
        </p:grpSpPr>
        <p:sp>
          <p:nvSpPr>
            <p:cNvPr id="9" name="TextBox 9"/>
            <p:cNvSpPr txBox="1"/>
            <p:nvPr/>
          </p:nvSpPr>
          <p:spPr>
            <a:xfrm>
              <a:off x="801426" y="409575"/>
              <a:ext cx="6199604" cy="2104919"/>
            </a:xfrm>
            <a:prstGeom prst="rect">
              <a:avLst/>
            </a:prstGeom>
          </p:spPr>
          <p:txBody>
            <a:bodyPr lIns="0" tIns="0" rIns="0" bIns="0" rtlCol="0" anchor="t">
              <a:spAutoFit/>
            </a:bodyPr>
            <a:lstStyle/>
            <a:p>
              <a:pPr algn="ctr">
                <a:lnSpc>
                  <a:spcPts val="10539"/>
                </a:lnSpc>
              </a:pPr>
              <a:r>
                <a:rPr lang="en-US" sz="12399">
                  <a:solidFill>
                    <a:srgbClr val="15302D"/>
                  </a:solidFill>
                  <a:latin typeface="TT Phobos Inline"/>
                  <a:ea typeface="TT Phobos Inline"/>
                  <a:cs typeface="TT Phobos Inline"/>
                  <a:sym typeface="TT Phobos Inline"/>
                </a:rPr>
                <a:t>NO. 3</a:t>
              </a:r>
            </a:p>
          </p:txBody>
        </p:sp>
        <p:sp>
          <p:nvSpPr>
            <p:cNvPr id="10" name="TextBox 10"/>
            <p:cNvSpPr txBox="1"/>
            <p:nvPr/>
          </p:nvSpPr>
          <p:spPr>
            <a:xfrm>
              <a:off x="0" y="2825918"/>
              <a:ext cx="7802455" cy="5842882"/>
            </a:xfrm>
            <a:prstGeom prst="rect">
              <a:avLst/>
            </a:prstGeom>
          </p:spPr>
          <p:txBody>
            <a:bodyPr lIns="0" tIns="0" rIns="0" bIns="0" rtlCol="0" anchor="t">
              <a:spAutoFit/>
            </a:bodyPr>
            <a:lstStyle/>
            <a:p>
              <a:pPr algn="ctr">
                <a:lnSpc>
                  <a:spcPts val="4301"/>
                </a:lnSpc>
              </a:pPr>
              <a:r>
                <a:rPr lang="en-US" sz="2867" b="1" spc="2" dirty="0">
                  <a:solidFill>
                    <a:srgbClr val="8C3839"/>
                  </a:solidFill>
                  <a:latin typeface="TT Phobos Bold"/>
                  <a:ea typeface="TT Phobos Bold"/>
                  <a:cs typeface="TT Phobos Bold"/>
                  <a:sym typeface="TT Phobos Bold"/>
                </a:rPr>
                <a:t>A copy of the booklists can be found in the provided folder. The ‘PRC Booklist @ RHS Library’ document lists the specific texts we have available at RHS library</a:t>
              </a:r>
              <a:r>
                <a:rPr lang="en-US" sz="2867" spc="2" dirty="0">
                  <a:solidFill>
                    <a:srgbClr val="8C3839"/>
                  </a:solidFill>
                  <a:latin typeface="TT Phobos"/>
                  <a:ea typeface="TT Phobos"/>
                  <a:cs typeface="TT Phobos"/>
                  <a:sym typeface="TT Phobos"/>
                </a:rPr>
                <a:t> - but you can always borrow from local libraries or a friend!</a:t>
              </a:r>
            </a:p>
          </p:txBody>
        </p:sp>
      </p:grpSp>
      <p:sp>
        <p:nvSpPr>
          <p:cNvPr id="11" name="Freeform 11"/>
          <p:cNvSpPr/>
          <p:nvPr/>
        </p:nvSpPr>
        <p:spPr>
          <a:xfrm>
            <a:off x="7839615" y="815927"/>
            <a:ext cx="2763674" cy="1577807"/>
          </a:xfrm>
          <a:custGeom>
            <a:avLst/>
            <a:gdLst/>
            <a:ahLst/>
            <a:cxnLst/>
            <a:rect l="l" t="t" r="r" b="b"/>
            <a:pathLst>
              <a:path w="2763674" h="1577807">
                <a:moveTo>
                  <a:pt x="0" y="0"/>
                </a:moveTo>
                <a:lnTo>
                  <a:pt x="2763674" y="0"/>
                </a:lnTo>
                <a:lnTo>
                  <a:pt x="2763674" y="1577807"/>
                </a:lnTo>
                <a:lnTo>
                  <a:pt x="0" y="1577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2011887" y="7867311"/>
            <a:ext cx="2763674" cy="1577807"/>
          </a:xfrm>
          <a:custGeom>
            <a:avLst/>
            <a:gdLst/>
            <a:ahLst/>
            <a:cxnLst/>
            <a:rect l="l" t="t" r="r" b="b"/>
            <a:pathLst>
              <a:path w="2763674" h="1577807">
                <a:moveTo>
                  <a:pt x="0" y="0"/>
                </a:moveTo>
                <a:lnTo>
                  <a:pt x="2763674" y="0"/>
                </a:lnTo>
                <a:lnTo>
                  <a:pt x="2763674" y="1577806"/>
                </a:lnTo>
                <a:lnTo>
                  <a:pt x="0" y="1577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715794" y="7260624"/>
            <a:ext cx="2763674" cy="1577807"/>
          </a:xfrm>
          <a:custGeom>
            <a:avLst/>
            <a:gdLst/>
            <a:ahLst/>
            <a:cxnLst/>
            <a:rect l="l" t="t" r="r" b="b"/>
            <a:pathLst>
              <a:path w="2763674" h="1577807">
                <a:moveTo>
                  <a:pt x="0" y="0"/>
                </a:moveTo>
                <a:lnTo>
                  <a:pt x="2763674" y="0"/>
                </a:lnTo>
                <a:lnTo>
                  <a:pt x="2763674" y="1577806"/>
                </a:lnTo>
                <a:lnTo>
                  <a:pt x="0" y="1577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3839"/>
        </a:solidFill>
        <a:effectLst/>
      </p:bgPr>
    </p:bg>
    <p:spTree>
      <p:nvGrpSpPr>
        <p:cNvPr id="1" name=""/>
        <p:cNvGrpSpPr/>
        <p:nvPr/>
      </p:nvGrpSpPr>
      <p:grpSpPr>
        <a:xfrm>
          <a:off x="0" y="0"/>
          <a:ext cx="0" cy="0"/>
          <a:chOff x="0" y="0"/>
          <a:chExt cx="0" cy="0"/>
        </a:xfrm>
      </p:grpSpPr>
      <p:sp>
        <p:nvSpPr>
          <p:cNvPr id="2" name="Freeform 2"/>
          <p:cNvSpPr/>
          <p:nvPr/>
        </p:nvSpPr>
        <p:spPr>
          <a:xfrm rot="-1643835">
            <a:off x="11459500" y="7301993"/>
            <a:ext cx="7641018" cy="4362327"/>
          </a:xfrm>
          <a:custGeom>
            <a:avLst/>
            <a:gdLst/>
            <a:ahLst/>
            <a:cxnLst/>
            <a:rect l="l" t="t" r="r" b="b"/>
            <a:pathLst>
              <a:path w="7641018" h="4362327">
                <a:moveTo>
                  <a:pt x="0" y="0"/>
                </a:moveTo>
                <a:lnTo>
                  <a:pt x="7641019" y="0"/>
                </a:lnTo>
                <a:lnTo>
                  <a:pt x="7641019" y="4362326"/>
                </a:lnTo>
                <a:lnTo>
                  <a:pt x="0" y="43623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580279">
            <a:off x="-3582596" y="-4454"/>
            <a:ext cx="6237136" cy="4626821"/>
          </a:xfrm>
          <a:custGeom>
            <a:avLst/>
            <a:gdLst/>
            <a:ahLst/>
            <a:cxnLst/>
            <a:rect l="l" t="t" r="r" b="b"/>
            <a:pathLst>
              <a:path w="6237136" h="4626821">
                <a:moveTo>
                  <a:pt x="0" y="0"/>
                </a:moveTo>
                <a:lnTo>
                  <a:pt x="6237136" y="0"/>
                </a:lnTo>
                <a:lnTo>
                  <a:pt x="6237136" y="4626821"/>
                </a:lnTo>
                <a:lnTo>
                  <a:pt x="0" y="4626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488051" y="1885998"/>
            <a:ext cx="11311897" cy="7805209"/>
          </a:xfrm>
          <a:custGeom>
            <a:avLst/>
            <a:gdLst/>
            <a:ahLst/>
            <a:cxnLst/>
            <a:rect l="l" t="t" r="r" b="b"/>
            <a:pathLst>
              <a:path w="11311897" h="7805209">
                <a:moveTo>
                  <a:pt x="0" y="0"/>
                </a:moveTo>
                <a:lnTo>
                  <a:pt x="11311898" y="0"/>
                </a:lnTo>
                <a:lnTo>
                  <a:pt x="11311898" y="7805209"/>
                </a:lnTo>
                <a:lnTo>
                  <a:pt x="0" y="7805209"/>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266330" y="348795"/>
            <a:ext cx="15755341" cy="1178836"/>
          </a:xfrm>
          <a:prstGeom prst="rect">
            <a:avLst/>
          </a:prstGeom>
        </p:spPr>
        <p:txBody>
          <a:bodyPr lIns="0" tIns="0" rIns="0" bIns="0" rtlCol="0" anchor="t">
            <a:spAutoFit/>
          </a:bodyPr>
          <a:lstStyle/>
          <a:p>
            <a:pPr algn="ctr">
              <a:lnSpc>
                <a:spcPts val="9839"/>
              </a:lnSpc>
            </a:pPr>
            <a:r>
              <a:rPr lang="en-US" sz="6559" spc="6">
                <a:solidFill>
                  <a:srgbClr val="CEDEEB"/>
                </a:solidFill>
                <a:latin typeface="TT Phobos"/>
                <a:ea typeface="TT Phobos"/>
                <a:cs typeface="TT Phobos"/>
                <a:sym typeface="TT Phobos"/>
              </a:rPr>
              <a:t>THE 20 BOOK BREAKDOWN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D2DB"/>
        </a:solidFill>
        <a:effectLst/>
      </p:bgPr>
    </p:bg>
    <p:spTree>
      <p:nvGrpSpPr>
        <p:cNvPr id="1" name=""/>
        <p:cNvGrpSpPr/>
        <p:nvPr/>
      </p:nvGrpSpPr>
      <p:grpSpPr>
        <a:xfrm>
          <a:off x="0" y="0"/>
          <a:ext cx="0" cy="0"/>
          <a:chOff x="0" y="0"/>
          <a:chExt cx="0" cy="0"/>
        </a:xfrm>
      </p:grpSpPr>
      <p:sp>
        <p:nvSpPr>
          <p:cNvPr id="2" name="Freeform 2"/>
          <p:cNvSpPr/>
          <p:nvPr/>
        </p:nvSpPr>
        <p:spPr>
          <a:xfrm rot="-1091141">
            <a:off x="11426551" y="5617931"/>
            <a:ext cx="8106279" cy="5910215"/>
          </a:xfrm>
          <a:custGeom>
            <a:avLst/>
            <a:gdLst/>
            <a:ahLst/>
            <a:cxnLst/>
            <a:rect l="l" t="t" r="r" b="b"/>
            <a:pathLst>
              <a:path w="8106279" h="5910215">
                <a:moveTo>
                  <a:pt x="0" y="0"/>
                </a:moveTo>
                <a:lnTo>
                  <a:pt x="8106279" y="0"/>
                </a:lnTo>
                <a:lnTo>
                  <a:pt x="8106279" y="5910214"/>
                </a:lnTo>
                <a:lnTo>
                  <a:pt x="0" y="59102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94222">
            <a:off x="-1343846" y="-1442060"/>
            <a:ext cx="4745093" cy="6492043"/>
          </a:xfrm>
          <a:custGeom>
            <a:avLst/>
            <a:gdLst/>
            <a:ahLst/>
            <a:cxnLst/>
            <a:rect l="l" t="t" r="r" b="b"/>
            <a:pathLst>
              <a:path w="4745093" h="6492043">
                <a:moveTo>
                  <a:pt x="0" y="0"/>
                </a:moveTo>
                <a:lnTo>
                  <a:pt x="4745092" y="0"/>
                </a:lnTo>
                <a:lnTo>
                  <a:pt x="4745092" y="6492043"/>
                </a:lnTo>
                <a:lnTo>
                  <a:pt x="0" y="64920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54500" y="615853"/>
            <a:ext cx="15578999" cy="9055293"/>
          </a:xfrm>
          <a:custGeom>
            <a:avLst/>
            <a:gdLst/>
            <a:ahLst/>
            <a:cxnLst/>
            <a:rect l="l" t="t" r="r" b="b"/>
            <a:pathLst>
              <a:path w="15578999" h="9055293">
                <a:moveTo>
                  <a:pt x="0" y="0"/>
                </a:moveTo>
                <a:lnTo>
                  <a:pt x="15579000" y="0"/>
                </a:lnTo>
                <a:lnTo>
                  <a:pt x="15579000" y="9055294"/>
                </a:lnTo>
                <a:lnTo>
                  <a:pt x="0" y="905529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EEB"/>
        </a:solidFill>
        <a:effectLst/>
      </p:bgPr>
    </p:bg>
    <p:spTree>
      <p:nvGrpSpPr>
        <p:cNvPr id="1" name=""/>
        <p:cNvGrpSpPr/>
        <p:nvPr/>
      </p:nvGrpSpPr>
      <p:grpSpPr>
        <a:xfrm>
          <a:off x="0" y="0"/>
          <a:ext cx="0" cy="0"/>
          <a:chOff x="0" y="0"/>
          <a:chExt cx="0" cy="0"/>
        </a:xfrm>
      </p:grpSpPr>
      <p:sp>
        <p:nvSpPr>
          <p:cNvPr id="2" name="TextBox 2"/>
          <p:cNvSpPr txBox="1"/>
          <p:nvPr/>
        </p:nvSpPr>
        <p:spPr>
          <a:xfrm>
            <a:off x="0" y="7989934"/>
            <a:ext cx="9574653" cy="2028138"/>
          </a:xfrm>
          <a:prstGeom prst="rect">
            <a:avLst/>
          </a:prstGeom>
        </p:spPr>
        <p:txBody>
          <a:bodyPr wrap="square" lIns="0" tIns="0" rIns="0" bIns="0" rtlCol="0" anchor="t">
            <a:spAutoFit/>
          </a:bodyPr>
          <a:lstStyle/>
          <a:p>
            <a:pPr algn="ctr">
              <a:lnSpc>
                <a:spcPts val="7636"/>
              </a:lnSpc>
            </a:pPr>
            <a:r>
              <a:rPr lang="en-US" sz="8984" dirty="0">
                <a:solidFill>
                  <a:srgbClr val="2B4743"/>
                </a:solidFill>
                <a:latin typeface="TT Phobos Inline"/>
                <a:ea typeface="TT Phobos Inline"/>
                <a:cs typeface="TT Phobos Inline"/>
                <a:sym typeface="TT Phobos Inline"/>
              </a:rPr>
              <a:t>How to Log Your Reading</a:t>
            </a:r>
          </a:p>
        </p:txBody>
      </p:sp>
      <p:pic>
        <p:nvPicPr>
          <p:cNvPr id="3" name="Picture 3"/>
          <p:cNvPicPr>
            <a:picLocks noChangeAspect="1"/>
          </p:cNvPicPr>
          <p:nvPr/>
        </p:nvPicPr>
        <p:blipFill>
          <a:blip r:embed="rId2"/>
          <a:srcRect/>
          <a:stretch>
            <a:fillRect/>
          </a:stretch>
        </p:blipFill>
        <p:spPr>
          <a:xfrm rot="-491237">
            <a:off x="9939114" y="5442706"/>
            <a:ext cx="10681792" cy="8385206"/>
          </a:xfrm>
          <a:prstGeom prst="rect">
            <a:avLst/>
          </a:prstGeom>
        </p:spPr>
      </p:pic>
      <p:sp>
        <p:nvSpPr>
          <p:cNvPr id="4" name="TextBox 4"/>
          <p:cNvSpPr txBox="1"/>
          <p:nvPr/>
        </p:nvSpPr>
        <p:spPr>
          <a:xfrm>
            <a:off x="370227" y="268928"/>
            <a:ext cx="17495224" cy="7202443"/>
          </a:xfrm>
          <a:prstGeom prst="rect">
            <a:avLst/>
          </a:prstGeom>
        </p:spPr>
        <p:txBody>
          <a:bodyPr lIns="0" tIns="0" rIns="0" bIns="0" rtlCol="0" anchor="t">
            <a:spAutoFit/>
          </a:bodyPr>
          <a:lstStyle/>
          <a:p>
            <a:pPr algn="l">
              <a:lnSpc>
                <a:spcPts val="5189"/>
              </a:lnSpc>
            </a:pPr>
            <a:r>
              <a:rPr lang="en-US" sz="3459" spc="3">
                <a:solidFill>
                  <a:srgbClr val="000000"/>
                </a:solidFill>
                <a:latin typeface="TT Phobos"/>
                <a:ea typeface="TT Phobos"/>
                <a:cs typeface="TT Phobos"/>
                <a:sym typeface="TT Phobos"/>
              </a:rPr>
              <a:t>There are </a:t>
            </a:r>
            <a:r>
              <a:rPr lang="en-US" sz="3459" b="1" spc="3">
                <a:solidFill>
                  <a:srgbClr val="000000"/>
                </a:solidFill>
                <a:latin typeface="TT Phobos Bold"/>
                <a:ea typeface="TT Phobos Bold"/>
                <a:cs typeface="TT Phobos Bold"/>
                <a:sym typeface="TT Phobos Bold"/>
              </a:rPr>
              <a:t>two things</a:t>
            </a:r>
            <a:r>
              <a:rPr lang="en-US" sz="3459" spc="3">
                <a:solidFill>
                  <a:srgbClr val="000000"/>
                </a:solidFill>
                <a:latin typeface="TT Phobos"/>
                <a:ea typeface="TT Phobos"/>
                <a:cs typeface="TT Phobos"/>
                <a:sym typeface="TT Phobos"/>
              </a:rPr>
              <a:t> you must do to have </a:t>
            </a:r>
            <a:r>
              <a:rPr lang="en-US" sz="3459" b="1" spc="3">
                <a:solidFill>
                  <a:srgbClr val="000000"/>
                </a:solidFill>
                <a:latin typeface="TT Phobos Bold"/>
                <a:ea typeface="TT Phobos Bold"/>
                <a:cs typeface="TT Phobos Bold"/>
                <a:sym typeface="TT Phobos Bold"/>
              </a:rPr>
              <a:t>each book logged and approved</a:t>
            </a:r>
            <a:r>
              <a:rPr lang="en-US" sz="3459" spc="3">
                <a:solidFill>
                  <a:srgbClr val="000000"/>
                </a:solidFill>
                <a:latin typeface="TT Phobos"/>
                <a:ea typeface="TT Phobos"/>
                <a:cs typeface="TT Phobos"/>
                <a:sym typeface="TT Phobos"/>
              </a:rPr>
              <a:t>:</a:t>
            </a:r>
          </a:p>
          <a:p>
            <a:pPr marL="746908" lvl="1" indent="-373454" algn="l">
              <a:lnSpc>
                <a:spcPts val="5189"/>
              </a:lnSpc>
              <a:buAutoNum type="arabicPeriod"/>
            </a:pPr>
            <a:r>
              <a:rPr lang="en-US" sz="3459" b="1" spc="3">
                <a:solidFill>
                  <a:srgbClr val="000000"/>
                </a:solidFill>
                <a:latin typeface="TT Phobos Bold"/>
                <a:ea typeface="TT Phobos Bold"/>
                <a:cs typeface="TT Phobos Bold"/>
                <a:sym typeface="TT Phobos Bold"/>
              </a:rPr>
              <a:t>Write a book review using the provided template</a:t>
            </a:r>
            <a:r>
              <a:rPr lang="en-US" sz="3459" spc="3">
                <a:solidFill>
                  <a:srgbClr val="000000"/>
                </a:solidFill>
                <a:latin typeface="TT Phobos"/>
                <a:ea typeface="TT Phobos"/>
                <a:cs typeface="TT Phobos"/>
                <a:sym typeface="TT Phobos"/>
              </a:rPr>
              <a:t> either digitally or physically. There is a digital copy that can be found in the folder. Physical copies can be found in the English staffroom and the library. </a:t>
            </a:r>
            <a:r>
              <a:rPr lang="en-US" sz="3459" b="1" spc="3">
                <a:solidFill>
                  <a:srgbClr val="000000"/>
                </a:solidFill>
                <a:latin typeface="TT Phobos Bold"/>
                <a:ea typeface="TT Phobos Bold"/>
                <a:cs typeface="TT Phobos Bold"/>
                <a:sym typeface="TT Phobos Bold"/>
              </a:rPr>
              <a:t>Both digital and physical copies must be given to Miss Erskine either in the English staffroom or sent to michelle.erskine2@det.nsw.edu.au</a:t>
            </a:r>
          </a:p>
          <a:p>
            <a:pPr marL="746908" lvl="1" indent="-373454" algn="l">
              <a:lnSpc>
                <a:spcPts val="5189"/>
              </a:lnSpc>
              <a:buAutoNum type="arabicPeriod"/>
            </a:pPr>
            <a:r>
              <a:rPr lang="en-US" sz="3459" b="1" spc="3">
                <a:solidFill>
                  <a:srgbClr val="000000"/>
                </a:solidFill>
                <a:latin typeface="TT Phobos Bold"/>
                <a:ea typeface="TT Phobos Bold"/>
                <a:cs typeface="TT Phobos Bold"/>
                <a:sym typeface="TT Phobos Bold"/>
              </a:rPr>
              <a:t>Log onto the Student Experience site, go to your reading record, and add your book from the ‘search’ menu. </a:t>
            </a:r>
            <a:r>
              <a:rPr lang="en-US" sz="3459" spc="3">
                <a:solidFill>
                  <a:srgbClr val="000000"/>
                </a:solidFill>
                <a:latin typeface="TT Phobos"/>
                <a:ea typeface="TT Phobos"/>
                <a:cs typeface="TT Phobos"/>
                <a:sym typeface="TT Phobos"/>
              </a:rPr>
              <a:t>This will automatically update your profile and be sent to Miss Erskine for approval. You </a:t>
            </a:r>
          </a:p>
          <a:p>
            <a:pPr algn="l">
              <a:lnSpc>
                <a:spcPts val="5189"/>
              </a:lnSpc>
            </a:pPr>
            <a:r>
              <a:rPr lang="en-US" sz="3459" spc="3">
                <a:solidFill>
                  <a:srgbClr val="000000"/>
                </a:solidFill>
                <a:latin typeface="TT Phobos"/>
                <a:ea typeface="TT Phobos"/>
                <a:cs typeface="TT Phobos"/>
                <a:sym typeface="TT Phobos"/>
              </a:rPr>
              <a:t>       will only be approved once she has received </a:t>
            </a:r>
          </a:p>
          <a:p>
            <a:pPr algn="l">
              <a:lnSpc>
                <a:spcPts val="5189"/>
              </a:lnSpc>
            </a:pPr>
            <a:r>
              <a:rPr lang="en-US" sz="3459" spc="3">
                <a:solidFill>
                  <a:srgbClr val="000000"/>
                </a:solidFill>
                <a:latin typeface="TT Phobos"/>
                <a:ea typeface="TT Phobos"/>
                <a:cs typeface="TT Phobos"/>
                <a:sym typeface="TT Phobos"/>
              </a:rPr>
              <a:t>       your book review.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3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709599" y="7039823"/>
            <a:ext cx="3928686" cy="2848298"/>
          </a:xfrm>
          <a:prstGeom prst="rect">
            <a:avLst/>
          </a:prstGeom>
        </p:spPr>
      </p:pic>
      <p:sp>
        <p:nvSpPr>
          <p:cNvPr id="3" name="Freeform 3"/>
          <p:cNvSpPr/>
          <p:nvPr/>
        </p:nvSpPr>
        <p:spPr>
          <a:xfrm>
            <a:off x="767358" y="688674"/>
            <a:ext cx="7248102" cy="6351149"/>
          </a:xfrm>
          <a:custGeom>
            <a:avLst/>
            <a:gdLst/>
            <a:ahLst/>
            <a:cxnLst/>
            <a:rect l="l" t="t" r="r" b="b"/>
            <a:pathLst>
              <a:path w="7248102" h="6351149">
                <a:moveTo>
                  <a:pt x="0" y="0"/>
                </a:moveTo>
                <a:lnTo>
                  <a:pt x="7248102" y="0"/>
                </a:lnTo>
                <a:lnTo>
                  <a:pt x="7248102" y="6351149"/>
                </a:lnTo>
                <a:lnTo>
                  <a:pt x="0" y="635114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065064" y="1428750"/>
            <a:ext cx="8590001" cy="1422632"/>
          </a:xfrm>
          <a:prstGeom prst="rect">
            <a:avLst/>
          </a:prstGeom>
        </p:spPr>
        <p:txBody>
          <a:bodyPr lIns="0" tIns="0" rIns="0" bIns="0" rtlCol="0" anchor="t">
            <a:spAutoFit/>
          </a:bodyPr>
          <a:lstStyle/>
          <a:p>
            <a:pPr algn="ctr">
              <a:lnSpc>
                <a:spcPts val="10186"/>
              </a:lnSpc>
            </a:pPr>
            <a:r>
              <a:rPr lang="en-US" sz="11983">
                <a:solidFill>
                  <a:srgbClr val="2B4743"/>
                </a:solidFill>
                <a:latin typeface="TT Phobos Inline"/>
                <a:ea typeface="TT Phobos Inline"/>
                <a:cs typeface="TT Phobos Inline"/>
                <a:sym typeface="TT Phobos Inline"/>
              </a:rPr>
              <a:t>REWARDS</a:t>
            </a:r>
          </a:p>
        </p:txBody>
      </p:sp>
      <p:sp>
        <p:nvSpPr>
          <p:cNvPr id="5" name="TextBox 5"/>
          <p:cNvSpPr txBox="1"/>
          <p:nvPr/>
        </p:nvSpPr>
        <p:spPr>
          <a:xfrm>
            <a:off x="9144000" y="3092779"/>
            <a:ext cx="8511065" cy="6372225"/>
          </a:xfrm>
          <a:prstGeom prst="rect">
            <a:avLst/>
          </a:prstGeom>
        </p:spPr>
        <p:txBody>
          <a:bodyPr lIns="0" tIns="0" rIns="0" bIns="0" rtlCol="0" anchor="t">
            <a:spAutoFit/>
          </a:bodyPr>
          <a:lstStyle/>
          <a:p>
            <a:pPr algn="ctr">
              <a:lnSpc>
                <a:spcPts val="6299"/>
              </a:lnSpc>
            </a:pPr>
            <a:r>
              <a:rPr lang="en-US" sz="4500">
                <a:solidFill>
                  <a:srgbClr val="2B4743"/>
                </a:solidFill>
                <a:latin typeface="TT Phobos"/>
                <a:ea typeface="TT Phobos"/>
                <a:cs typeface="TT Phobos"/>
                <a:sym typeface="TT Phobos"/>
              </a:rPr>
              <a:t>Apart from the PRC-given rewards (to the left), there will also be prizes awarded by the school to those who log the most books, those who create the best book reviews, and those who show the best “spirit of RHS readers”!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635</Words>
  <Application>Microsoft Macintosh PowerPoint</Application>
  <PresentationFormat>Custom</PresentationFormat>
  <Paragraphs>41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TT Phobos Bold</vt:lpstr>
      <vt:lpstr>TT Phobos</vt:lpstr>
      <vt:lpstr>Arial</vt:lpstr>
      <vt:lpstr>TT Phobos Inline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PRC RHS 2025</dc:title>
  <cp:lastModifiedBy>Michelle Erskine</cp:lastModifiedBy>
  <cp:revision>3</cp:revision>
  <dcterms:created xsi:type="dcterms:W3CDTF">2006-08-16T00:00:00Z</dcterms:created>
  <dcterms:modified xsi:type="dcterms:W3CDTF">2025-03-09T23:28:34Z</dcterms:modified>
  <dc:identifier>DAGhBA_ahEQ</dc:identifier>
</cp:coreProperties>
</file>